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6" r:id="rId6"/>
    <p:sldMasterId id="2147483664" r:id="rId7"/>
  </p:sldMasterIdLst>
  <p:sldIdLst>
    <p:sldId id="256" r:id="rId8"/>
    <p:sldId id="262" r:id="rId9"/>
    <p:sldId id="257" r:id="rId10"/>
    <p:sldId id="260" r:id="rId11"/>
    <p:sldId id="261" r:id="rId12"/>
    <p:sldId id="263" r:id="rId1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9BE"/>
    <a:srgbClr val="C25604"/>
    <a:srgbClr val="AB5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2B3F0-5379-45F5-9A2F-045052B0CD3C}" v="9" dt="2025-10-23T09:27:36.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9" d="100"/>
          <a:sy n="49" d="100"/>
        </p:scale>
        <p:origin x="24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L Patrice (EACEA)" userId="cfa350cf-6054-4b34-869e-cf80f2285df9" providerId="ADAL" clId="{24D2B3F0-5379-45F5-9A2F-045052B0CD3C}"/>
    <pc:docChg chg="modSld modMainMaster">
      <pc:chgData name="BREL Patrice (EACEA)" userId="cfa350cf-6054-4b34-869e-cf80f2285df9" providerId="ADAL" clId="{24D2B3F0-5379-45F5-9A2F-045052B0CD3C}" dt="2025-10-23T09:29:39.995" v="170" actId="1076"/>
      <pc:docMkLst>
        <pc:docMk/>
      </pc:docMkLst>
      <pc:sldChg chg="addSp modSp mod">
        <pc:chgData name="BREL Patrice (EACEA)" userId="cfa350cf-6054-4b34-869e-cf80f2285df9" providerId="ADAL" clId="{24D2B3F0-5379-45F5-9A2F-045052B0CD3C}" dt="2025-10-23T09:16:58.041" v="133" actId="20577"/>
        <pc:sldMkLst>
          <pc:docMk/>
          <pc:sldMk cId="35215839" sldId="256"/>
        </pc:sldMkLst>
        <pc:spChg chg="add mod">
          <ac:chgData name="BREL Patrice (EACEA)" userId="cfa350cf-6054-4b34-869e-cf80f2285df9" providerId="ADAL" clId="{24D2B3F0-5379-45F5-9A2F-045052B0CD3C}" dt="2025-10-23T09:16:47.821" v="127" actId="113"/>
          <ac:spMkLst>
            <pc:docMk/>
            <pc:sldMk cId="35215839" sldId="256"/>
            <ac:spMk id="2" creationId="{C462FCF6-B54D-EB6E-08CA-60E77B469B99}"/>
          </ac:spMkLst>
        </pc:spChg>
        <pc:spChg chg="mod">
          <ac:chgData name="BREL Patrice (EACEA)" userId="cfa350cf-6054-4b34-869e-cf80f2285df9" providerId="ADAL" clId="{24D2B3F0-5379-45F5-9A2F-045052B0CD3C}" dt="2025-10-23T09:16:09.489" v="69" actId="20577"/>
          <ac:spMkLst>
            <pc:docMk/>
            <pc:sldMk cId="35215839" sldId="256"/>
            <ac:spMk id="7" creationId="{5E3D44EE-B2A9-AF06-188F-4CAD5FBD9188}"/>
          </ac:spMkLst>
        </pc:spChg>
        <pc:spChg chg="mod">
          <ac:chgData name="BREL Patrice (EACEA)" userId="cfa350cf-6054-4b34-869e-cf80f2285df9" providerId="ADAL" clId="{24D2B3F0-5379-45F5-9A2F-045052B0CD3C}" dt="2025-10-23T09:16:58.041" v="133" actId="20577"/>
          <ac:spMkLst>
            <pc:docMk/>
            <pc:sldMk cId="35215839" sldId="256"/>
            <ac:spMk id="8" creationId="{40833ADD-6CE3-16CA-5F2A-03E3CB4971BE}"/>
          </ac:spMkLst>
        </pc:spChg>
      </pc:sldChg>
      <pc:sldChg chg="modSp mod">
        <pc:chgData name="BREL Patrice (EACEA)" userId="cfa350cf-6054-4b34-869e-cf80f2285df9" providerId="ADAL" clId="{24D2B3F0-5379-45F5-9A2F-045052B0CD3C}" dt="2025-10-23T09:29:39.995" v="170" actId="1076"/>
        <pc:sldMkLst>
          <pc:docMk/>
          <pc:sldMk cId="3761129511" sldId="257"/>
        </pc:sldMkLst>
        <pc:picChg chg="mod">
          <ac:chgData name="BREL Patrice (EACEA)" userId="cfa350cf-6054-4b34-869e-cf80f2285df9" providerId="ADAL" clId="{24D2B3F0-5379-45F5-9A2F-045052B0CD3C}" dt="2025-10-23T09:29:37.351" v="169" actId="1076"/>
          <ac:picMkLst>
            <pc:docMk/>
            <pc:sldMk cId="3761129511" sldId="257"/>
            <ac:picMk id="19" creationId="{28749C3D-5164-9182-511C-B066F6F4F4AB}"/>
          </ac:picMkLst>
        </pc:picChg>
        <pc:picChg chg="mod">
          <ac:chgData name="BREL Patrice (EACEA)" userId="cfa350cf-6054-4b34-869e-cf80f2285df9" providerId="ADAL" clId="{24D2B3F0-5379-45F5-9A2F-045052B0CD3C}" dt="2025-10-23T09:29:35.743" v="168" actId="1076"/>
          <ac:picMkLst>
            <pc:docMk/>
            <pc:sldMk cId="3761129511" sldId="257"/>
            <ac:picMk id="21" creationId="{6B54A216-224D-3869-EED0-F88F0239BF8B}"/>
          </ac:picMkLst>
        </pc:picChg>
        <pc:picChg chg="mod">
          <ac:chgData name="BREL Patrice (EACEA)" userId="cfa350cf-6054-4b34-869e-cf80f2285df9" providerId="ADAL" clId="{24D2B3F0-5379-45F5-9A2F-045052B0CD3C}" dt="2025-10-23T09:29:21.310" v="164" actId="1076"/>
          <ac:picMkLst>
            <pc:docMk/>
            <pc:sldMk cId="3761129511" sldId="257"/>
            <ac:picMk id="39" creationId="{2FA836D6-391D-838C-5BAE-9CFA978AB07C}"/>
          </ac:picMkLst>
        </pc:picChg>
        <pc:picChg chg="mod">
          <ac:chgData name="BREL Patrice (EACEA)" userId="cfa350cf-6054-4b34-869e-cf80f2285df9" providerId="ADAL" clId="{24D2B3F0-5379-45F5-9A2F-045052B0CD3C}" dt="2025-10-23T09:29:32.284" v="167" actId="1076"/>
          <ac:picMkLst>
            <pc:docMk/>
            <pc:sldMk cId="3761129511" sldId="257"/>
            <ac:picMk id="45" creationId="{6478C3A9-2C57-F05C-2797-CA4A95739F9F}"/>
          </ac:picMkLst>
        </pc:picChg>
        <pc:picChg chg="mod">
          <ac:chgData name="BREL Patrice (EACEA)" userId="cfa350cf-6054-4b34-869e-cf80f2285df9" providerId="ADAL" clId="{24D2B3F0-5379-45F5-9A2F-045052B0CD3C}" dt="2025-10-23T09:29:25.930" v="165" actId="1076"/>
          <ac:picMkLst>
            <pc:docMk/>
            <pc:sldMk cId="3761129511" sldId="257"/>
            <ac:picMk id="47" creationId="{EAB6CBB3-EB79-E78A-0007-542A6F9EB2F4}"/>
          </ac:picMkLst>
        </pc:picChg>
        <pc:picChg chg="mod">
          <ac:chgData name="BREL Patrice (EACEA)" userId="cfa350cf-6054-4b34-869e-cf80f2285df9" providerId="ADAL" clId="{24D2B3F0-5379-45F5-9A2F-045052B0CD3C}" dt="2025-10-23T09:29:28.743" v="166" actId="1076"/>
          <ac:picMkLst>
            <pc:docMk/>
            <pc:sldMk cId="3761129511" sldId="257"/>
            <ac:picMk id="49" creationId="{7092C596-946B-4DBA-C46F-ECFF5B433B99}"/>
          </ac:picMkLst>
        </pc:picChg>
        <pc:picChg chg="mod">
          <ac:chgData name="BREL Patrice (EACEA)" userId="cfa350cf-6054-4b34-869e-cf80f2285df9" providerId="ADAL" clId="{24D2B3F0-5379-45F5-9A2F-045052B0CD3C}" dt="2025-10-23T09:29:39.995" v="170" actId="1076"/>
          <ac:picMkLst>
            <pc:docMk/>
            <pc:sldMk cId="3761129511" sldId="257"/>
            <ac:picMk id="73" creationId="{F07B388A-7652-681A-6074-7E40528060A0}"/>
          </ac:picMkLst>
        </pc:picChg>
      </pc:sldChg>
      <pc:sldChg chg="modSp mod">
        <pc:chgData name="BREL Patrice (EACEA)" userId="cfa350cf-6054-4b34-869e-cf80f2285df9" providerId="ADAL" clId="{24D2B3F0-5379-45F5-9A2F-045052B0CD3C}" dt="2025-10-23T09:27:49.462" v="162" actId="6549"/>
        <pc:sldMkLst>
          <pc:docMk/>
          <pc:sldMk cId="266788189" sldId="262"/>
        </pc:sldMkLst>
        <pc:spChg chg="mod">
          <ac:chgData name="BREL Patrice (EACEA)" userId="cfa350cf-6054-4b34-869e-cf80f2285df9" providerId="ADAL" clId="{24D2B3F0-5379-45F5-9A2F-045052B0CD3C}" dt="2025-10-23T09:26:15.016" v="153" actId="113"/>
          <ac:spMkLst>
            <pc:docMk/>
            <pc:sldMk cId="266788189" sldId="262"/>
            <ac:spMk id="2" creationId="{4990356D-4E23-4735-8100-4438B02F4C0F}"/>
          </ac:spMkLst>
        </pc:spChg>
        <pc:spChg chg="mod">
          <ac:chgData name="BREL Patrice (EACEA)" userId="cfa350cf-6054-4b34-869e-cf80f2285df9" providerId="ADAL" clId="{24D2B3F0-5379-45F5-9A2F-045052B0CD3C}" dt="2025-10-23T09:27:16.588" v="156"/>
          <ac:spMkLst>
            <pc:docMk/>
            <pc:sldMk cId="266788189" sldId="262"/>
            <ac:spMk id="9" creationId="{A47B5A35-FF49-C1DA-2F68-1A562455CA7D}"/>
          </ac:spMkLst>
        </pc:spChg>
        <pc:spChg chg="mod">
          <ac:chgData name="BREL Patrice (EACEA)" userId="cfa350cf-6054-4b34-869e-cf80f2285df9" providerId="ADAL" clId="{24D2B3F0-5379-45F5-9A2F-045052B0CD3C}" dt="2025-10-23T09:27:49.462" v="162" actId="6549"/>
          <ac:spMkLst>
            <pc:docMk/>
            <pc:sldMk cId="266788189" sldId="262"/>
            <ac:spMk id="10" creationId="{98D9860D-CA49-C610-BECA-7BDDA3175E7E}"/>
          </ac:spMkLst>
        </pc:spChg>
        <pc:cxnChg chg="mod">
          <ac:chgData name="BREL Patrice (EACEA)" userId="cfa350cf-6054-4b34-869e-cf80f2285df9" providerId="ADAL" clId="{24D2B3F0-5379-45F5-9A2F-045052B0CD3C}" dt="2025-10-23T09:26:24.044" v="154" actId="1076"/>
          <ac:cxnSpMkLst>
            <pc:docMk/>
            <pc:sldMk cId="266788189" sldId="262"/>
            <ac:cxnSpMk id="4" creationId="{465F61B7-9238-D1A3-3935-D54132DB383A}"/>
          </ac:cxnSpMkLst>
        </pc:cxnChg>
      </pc:sldChg>
      <pc:sldMasterChg chg="modSp">
        <pc:chgData name="BREL Patrice (EACEA)" userId="cfa350cf-6054-4b34-869e-cf80f2285df9" providerId="ADAL" clId="{24D2B3F0-5379-45F5-9A2F-045052B0CD3C}" dt="2025-10-23T09:22:43.008" v="136" actId="14826"/>
        <pc:sldMasterMkLst>
          <pc:docMk/>
          <pc:sldMasterMk cId="1859704607" sldId="2147483660"/>
        </pc:sldMasterMkLst>
        <pc:picChg chg="mod">
          <ac:chgData name="BREL Patrice (EACEA)" userId="cfa350cf-6054-4b34-869e-cf80f2285df9" providerId="ADAL" clId="{24D2B3F0-5379-45F5-9A2F-045052B0CD3C}" dt="2025-10-23T09:22:43.008" v="136" actId="14826"/>
          <ac:picMkLst>
            <pc:docMk/>
            <pc:sldMasterMk cId="1859704607" sldId="2147483660"/>
            <ac:picMk id="8" creationId="{3B564D90-21B3-CDB7-5D80-5250B4A598EB}"/>
          </ac:picMkLst>
        </pc:picChg>
      </pc:sldMasterChg>
      <pc:sldMasterChg chg="modSp mod">
        <pc:chgData name="BREL Patrice (EACEA)" userId="cfa350cf-6054-4b34-869e-cf80f2285df9" providerId="ADAL" clId="{24D2B3F0-5379-45F5-9A2F-045052B0CD3C}" dt="2025-10-23T09:23:56.874" v="137" actId="207"/>
        <pc:sldMasterMkLst>
          <pc:docMk/>
          <pc:sldMasterMk cId="1196218242" sldId="2147483662"/>
        </pc:sldMasterMkLst>
        <pc:spChg chg="mod">
          <ac:chgData name="BREL Patrice (EACEA)" userId="cfa350cf-6054-4b34-869e-cf80f2285df9" providerId="ADAL" clId="{24D2B3F0-5379-45F5-9A2F-045052B0CD3C}" dt="2025-10-23T09:23:56.874" v="137" actId="207"/>
          <ac:spMkLst>
            <pc:docMk/>
            <pc:sldMasterMk cId="1196218242" sldId="2147483662"/>
            <ac:spMk id="3" creationId="{9A4A04C6-A998-A294-A961-528AC137C60A}"/>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4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58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53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264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564D90-21B3-CDB7-5D80-5250B4A598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9" y="0"/>
            <a:ext cx="7558636" cy="10691812"/>
          </a:xfrm>
          <a:prstGeom prst="rect">
            <a:avLst/>
          </a:prstGeom>
        </p:spPr>
      </p:pic>
    </p:spTree>
    <p:extLst>
      <p:ext uri="{BB962C8B-B14F-4D97-AF65-F5344CB8AC3E}">
        <p14:creationId xmlns:p14="http://schemas.microsoft.com/office/powerpoint/2010/main" val="185970460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04C6-A998-A294-A961-528AC137C60A}"/>
              </a:ext>
            </a:extLst>
          </p:cNvPr>
          <p:cNvSpPr/>
          <p:nvPr userDrawn="1"/>
        </p:nvSpPr>
        <p:spPr>
          <a:xfrm>
            <a:off x="0" y="1343881"/>
            <a:ext cx="7559675" cy="9347931"/>
          </a:xfrm>
          <a:prstGeom prst="rect">
            <a:avLst/>
          </a:prstGeom>
          <a:solidFill>
            <a:srgbClr val="327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tangle 1">
            <a:extLst>
              <a:ext uri="{FF2B5EF4-FFF2-40B4-BE49-F238E27FC236}">
                <a16:creationId xmlns:a16="http://schemas.microsoft.com/office/drawing/2014/main" id="{6224C5AD-8DF7-65BA-A09C-374B4436078E}"/>
              </a:ext>
            </a:extLst>
          </p:cNvPr>
          <p:cNvSpPr/>
          <p:nvPr userDrawn="1"/>
        </p:nvSpPr>
        <p:spPr>
          <a:xfrm>
            <a:off x="0" y="0"/>
            <a:ext cx="7559675" cy="1330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9621824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10534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91419"/>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Users\Brelppa\European%20Commission\GRP-EACEA-A6-Studies%20and%20Analysis%20-%20T_A6_TOOLS\LOGO\EU_Horizontal_POS\LOGO%20CE_EN_RGB_HORIZONTAL_POS.png"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file:///U:\TOOLS\LOGO\2022\Erasmus+\Erasmus_align_left_negatif\EN_Erasmus_align_left_neg.pn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file:///U:\TOOLS\LOGO\OPOCE_cmyk_2025\2025\RGB\rgb_negative_EU_white_text\png\OP-EN_rgb-negative_EU_white_text.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image" Target="../media/image16.png"/><Relationship Id="rId21" Type="http://schemas.openxmlformats.org/officeDocument/2006/relationships/image" Target="file:///C:\Users\Brelppa\European%20Commission\GRP-EACEA-A6-Studies%20and%20Analysis%20-%20T_A6_TOOLS\LOGO\EU_Horizontal_POS\LOGO_CE_AR_RGB_HORIZONTAL_POS.png" TargetMode="External"/><Relationship Id="rId42" Type="http://schemas.openxmlformats.org/officeDocument/2006/relationships/image" Target="../media/image24.png"/><Relationship Id="rId47" Type="http://schemas.openxmlformats.org/officeDocument/2006/relationships/image" Target="file:///C:\Users\Brelppa\European%20Commission\GRP-EACEA-A6-Studies%20and%20Analysis%20-%20T_A6_TOOLS\LOGO\EU_Horizontal_POS\LOGO_CE_MK_RGB_HORIZONTAL_POS.png" TargetMode="External"/><Relationship Id="rId63" Type="http://schemas.openxmlformats.org/officeDocument/2006/relationships/image" Target="file:///C:\Users\Brelppa\European%20Commission\GRP-EACEA-A6-Studies%20and%20Analysis%20-%20T_A6_TOOLS\LOGO\EU_Horizontal_POS\LOGO_CE_SK_RGB_HORIZONTAL_POS.png" TargetMode="External"/><Relationship Id="rId68" Type="http://schemas.openxmlformats.org/officeDocument/2006/relationships/image" Target="../media/image37.png"/><Relationship Id="rId2" Type="http://schemas.openxmlformats.org/officeDocument/2006/relationships/image" Target="../media/image5.png"/><Relationship Id="rId16" Type="http://schemas.openxmlformats.org/officeDocument/2006/relationships/image" Target="../media/image11.png"/><Relationship Id="rId29" Type="http://schemas.openxmlformats.org/officeDocument/2006/relationships/image" Target="file:///C:\Users\Brelppa\European%20Commission\GRP-EACEA-A6-Studies%20and%20Analysis%20-%20T_A6_TOOLS\LOGO\EU_Horizontal_POS\LOGO_CE_HE_RGB_HORIZONTAL_POS.png" TargetMode="External"/><Relationship Id="rId11" Type="http://schemas.openxmlformats.org/officeDocument/2006/relationships/image" Target="file:///C:\Users\Brelppa\European%20Commission\GRP-EACEA-A6-Studies%20and%20Analysis%20-%20T_A6_TOOLS\LOGO\EU_Horizontal_POS\LOGO%20CE_FR_RGB_HORIZONTAL_POS.png" TargetMode="External"/><Relationship Id="rId24" Type="http://schemas.openxmlformats.org/officeDocument/2006/relationships/image" Target="../media/image15.png"/><Relationship Id="rId32" Type="http://schemas.openxmlformats.org/officeDocument/2006/relationships/image" Target="../media/image19.png"/><Relationship Id="rId37" Type="http://schemas.openxmlformats.org/officeDocument/2006/relationships/image" Target="file:///C:\Users\Brelppa\European%20Commission\GRP-EACEA-A6-Studies%20and%20Analysis%20-%20T_A6_TOOLS\LOGO\EU_Horizontal_POS\LOGO_CE_IT_RGB_HORIZONTAL_POS.png" TargetMode="External"/><Relationship Id="rId40" Type="http://schemas.openxmlformats.org/officeDocument/2006/relationships/image" Target="../media/image23.png"/><Relationship Id="rId45" Type="http://schemas.openxmlformats.org/officeDocument/2006/relationships/image" Target="file:///C:\Users\Brelppa\European%20Commission\GRP-EACEA-A6-Studies%20and%20Analysis%20-%20T_A6_TOOLS\LOGO\EU_Horizontal_POS\LOGO_CE_LV_RGB_HORIZONTAL_POS.png" TargetMode="External"/><Relationship Id="rId53" Type="http://schemas.openxmlformats.org/officeDocument/2006/relationships/image" Target="file:///C:\Users\Brelppa\European%20Commission\GRP-EACEA-A6-Studies%20and%20Analysis%20-%20T_A6_TOOLS\LOGO\EU_Horizontal_POS\LOGO_CE_NO_RGB_HORIZONTAL_POS.png" TargetMode="External"/><Relationship Id="rId58" Type="http://schemas.openxmlformats.org/officeDocument/2006/relationships/image" Target="../media/image32.png"/><Relationship Id="rId66" Type="http://schemas.openxmlformats.org/officeDocument/2006/relationships/image" Target="../media/image36.png"/><Relationship Id="rId74" Type="http://schemas.openxmlformats.org/officeDocument/2006/relationships/image" Target="../media/image40.png"/><Relationship Id="rId5" Type="http://schemas.openxmlformats.org/officeDocument/2006/relationships/image" Target="file:///C:\Users\Brelppa\European%20Commission\GRP-EACEA-A6-Studies%20and%20Analysis%20-%20T_A6_TOOLS\LOGO\EU_Horizontal_POS\LOGO%20CE_DE_RGB_HORIZONTAL_POS.png" TargetMode="External"/><Relationship Id="rId61" Type="http://schemas.openxmlformats.org/officeDocument/2006/relationships/image" Target="file:///C:\Users\Brelppa\European%20Commission\GRP-EACEA-A6-Studies%20and%20Analysis%20-%20T_A6_TOOLS\LOGO\EU_Horizontal_POS\LOGO_CE_RU_RGB_HORIZONTAL_POS.png" TargetMode="External"/><Relationship Id="rId19" Type="http://schemas.openxmlformats.org/officeDocument/2006/relationships/image" Target="file:///C:\Users\Brelppa\European%20Commission\GRP-EACEA-A6-Studies%20and%20Analysis%20-%20T_A6_TOOLS\LOGO\EU_Horizontal_POS\LOGO_CE_AL_RGB_HORIZONTAL_POS.png" TargetMode="External"/><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image" Target="file:///C:\Users\Brelppa\European%20Commission\GRP-EACEA-A6-Studies%20and%20Analysis%20-%20T_A6_TOOLS\LOGO\EU_Horizontal_POS\LOGO_CE_GA_RGB_HORIZONTAL_POS.png" TargetMode="External"/><Relationship Id="rId30" Type="http://schemas.openxmlformats.org/officeDocument/2006/relationships/image" Target="../media/image18.png"/><Relationship Id="rId35" Type="http://schemas.openxmlformats.org/officeDocument/2006/relationships/image" Target="file:///C:\Users\Brelppa\European%20Commission\GRP-EACEA-A6-Studies%20and%20Analysis%20-%20T_A6_TOOLS\LOGO\EU_Horizontal_POS\LOGO_CE_IS_RGB_HORIZONTAL_POS.png" TargetMode="External"/><Relationship Id="rId43" Type="http://schemas.openxmlformats.org/officeDocument/2006/relationships/image" Target="file:///C:\Users\Brelppa\European%20Commission\GRP-EACEA-A6-Studies%20and%20Analysis%20-%20T_A6_TOOLS\LOGO\EU_Horizontal_POS\LOGO_CE_LT_RGB_HORIZONTAL_POS.png" TargetMode="External"/><Relationship Id="rId48" Type="http://schemas.openxmlformats.org/officeDocument/2006/relationships/image" Target="../media/image27.png"/><Relationship Id="rId56" Type="http://schemas.openxmlformats.org/officeDocument/2006/relationships/image" Target="../media/image31.png"/><Relationship Id="rId64" Type="http://schemas.openxmlformats.org/officeDocument/2006/relationships/image" Target="../media/image35.png"/><Relationship Id="rId69" Type="http://schemas.openxmlformats.org/officeDocument/2006/relationships/image" Target="file:///C:\Users\Brelppa\European%20Commission\GRP-EACEA-A6-Studies%20and%20Analysis%20-%20T_A6_TOOLS\LOGO\EU_Horizontal_POS\LOGO_CE_TR_RGB_HORIZONTAL_POS.png" TargetMode="External"/><Relationship Id="rId8" Type="http://schemas.openxmlformats.org/officeDocument/2006/relationships/image" Target="../media/image7.png"/><Relationship Id="rId51" Type="http://schemas.openxmlformats.org/officeDocument/2006/relationships/image" Target="file:///C:\Users\Brelppa\European%20Commission\GRP-EACEA-A6-Studies%20and%20Analysis%20-%20T_A6_TOOLS\LOGO\EU_Horizontal_POS\LOGO_CE_NL_RGB_HORIZONTAL_POS.png" TargetMode="External"/><Relationship Id="rId72" Type="http://schemas.openxmlformats.org/officeDocument/2006/relationships/image" Target="../media/image39.png"/><Relationship Id="rId3" Type="http://schemas.openxmlformats.org/officeDocument/2006/relationships/image" Target="file:///C:\Users\Brelppa\European%20Commission\GRP-EACEA-A6-Studies%20and%20Analysis%20-%20T_A6_TOOLS\LOGO\EU_Horizontal_POS\LOGO%20CE_BG_RGB_HORIZONTAL_POS.png" TargetMode="External"/><Relationship Id="rId12" Type="http://schemas.openxmlformats.org/officeDocument/2006/relationships/image" Target="../media/image9.png"/><Relationship Id="rId17" Type="http://schemas.openxmlformats.org/officeDocument/2006/relationships/image" Target="file:///C:\Users\Brelppa\European%20Commission\GRP-EACEA-A6-Studies%20and%20Analysis%20-%20T_A6_TOOLS\LOGO\EU_Horizontal_POS\LOGO%20CE_RGB_EL_HORIZONTAL_POS.png" TargetMode="External"/><Relationship Id="rId25" Type="http://schemas.openxmlformats.org/officeDocument/2006/relationships/image" Target="file:///C:\Users\Brelppa\European%20Commission\GRP-EACEA-A6-Studies%20and%20Analysis%20-%20T_A6_TOOLS\LOGO\EU_Horizontal_POS\LOGO_CE_ET_RGB_HORIZONTAL_POS.png" TargetMode="External"/><Relationship Id="rId33" Type="http://schemas.openxmlformats.org/officeDocument/2006/relationships/image" Target="file:///C:\Users\Brelppa\European%20Commission\GRP-EACEA-A6-Studies%20and%20Analysis%20-%20T_A6_TOOLS\LOGO\EU_Horizontal_POS\LOGO_CE_HU_RGB_HORIZONTAL_POS.png" TargetMode="External"/><Relationship Id="rId38" Type="http://schemas.openxmlformats.org/officeDocument/2006/relationships/image" Target="../media/image22.png"/><Relationship Id="rId46" Type="http://schemas.openxmlformats.org/officeDocument/2006/relationships/image" Target="../media/image26.png"/><Relationship Id="rId59" Type="http://schemas.openxmlformats.org/officeDocument/2006/relationships/image" Target="file:///C:\Users\Brelppa\European%20Commission\GRP-EACEA-A6-Studies%20and%20Analysis%20-%20T_A6_TOOLS\LOGO\EU_Horizontal_POS\LOGO_CE_RO_RGB_HORIZONTAL_POS.png" TargetMode="External"/><Relationship Id="rId67" Type="http://schemas.openxmlformats.org/officeDocument/2006/relationships/image" Target="file:///C:\Users\Brelppa\European%20Commission\GRP-EACEA-A6-Studies%20and%20Analysis%20-%20T_A6_TOOLS\LOGO\EU_Horizontal_POS\LOGO_CE_SV_RGB_HORIZONTAL_POS.png" TargetMode="External"/><Relationship Id="rId20" Type="http://schemas.openxmlformats.org/officeDocument/2006/relationships/image" Target="../media/image13.png"/><Relationship Id="rId41" Type="http://schemas.openxmlformats.org/officeDocument/2006/relationships/image" Target="file:///C:\Users\Brelppa\European%20Commission\GRP-EACEA-A6-Studies%20and%20Analysis%20-%20T_A6_TOOLS\LOGO\EU_Horizontal_POS\LOGO_CE_LB_RGB_HORIZONTAL_POS.png" TargetMode="External"/><Relationship Id="rId54" Type="http://schemas.openxmlformats.org/officeDocument/2006/relationships/image" Target="../media/image30.png"/><Relationship Id="rId62" Type="http://schemas.openxmlformats.org/officeDocument/2006/relationships/image" Target="../media/image34.png"/><Relationship Id="rId70" Type="http://schemas.openxmlformats.org/officeDocument/2006/relationships/image" Target="../media/image38.png"/><Relationship Id="rId75" Type="http://schemas.openxmlformats.org/officeDocument/2006/relationships/image" Target="file:///C:\Users\Brelppa\European%20Commission\GRP-EACEA-A6-Studies%20and%20Analysis%20-%20T_A6_TOOLS\LOGO\EU_Horizontal_POS\LOGO_SW_RGB_HORIZONTAL_POS.png" TargetMode="External"/><Relationship Id="rId1" Type="http://schemas.openxmlformats.org/officeDocument/2006/relationships/slideLayout" Target="../slideLayouts/slideLayout3.xml"/><Relationship Id="rId6" Type="http://schemas.openxmlformats.org/officeDocument/2006/relationships/image" Target="../media/image2.png"/><Relationship Id="rId15" Type="http://schemas.openxmlformats.org/officeDocument/2006/relationships/image" Target="file:///C:\Users\Brelppa\European%20Commission\GRP-EACEA-A6-Studies%20and%20Analysis%20-%20T_A6_TOOLS\LOGO\EU_Horizontal_POS\LOGO%20CE_RGB_DA_HORIZONTAL_POS.png" TargetMode="External"/><Relationship Id="rId23" Type="http://schemas.openxmlformats.org/officeDocument/2006/relationships/image" Target="file:///C:\Users\Brelppa\European%20Commission\GRP-EACEA-A6-Studies%20and%20Analysis%20-%20T_A6_TOOLS\LOGO\EU_Horizontal_POS\LOGO_CE_ES_RGB_HORIZONTAL_POS.png" TargetMode="External"/><Relationship Id="rId28" Type="http://schemas.openxmlformats.org/officeDocument/2006/relationships/image" Target="../media/image17.png"/><Relationship Id="rId36" Type="http://schemas.openxmlformats.org/officeDocument/2006/relationships/image" Target="../media/image21.png"/><Relationship Id="rId49" Type="http://schemas.openxmlformats.org/officeDocument/2006/relationships/image" Target="file:///C:\Users\Brelppa\European%20Commission\GRP-EACEA-A6-Studies%20and%20Analysis%20-%20T_A6_TOOLS\LOGO\EU_Horizontal_POS\LOGO_CE_MT_RGB_HORIZONTAL_POS.png" TargetMode="External"/><Relationship Id="rId57" Type="http://schemas.openxmlformats.org/officeDocument/2006/relationships/image" Target="file:///C:\Users\Brelppa\European%20Commission\GRP-EACEA-A6-Studies%20and%20Analysis%20-%20T_A6_TOOLS\LOGO\EU_Horizontal_POS\LOGO_CE_PT_RGB_HORIZONTAL_POS.png" TargetMode="External"/><Relationship Id="rId10" Type="http://schemas.openxmlformats.org/officeDocument/2006/relationships/image" Target="../media/image8.png"/><Relationship Id="rId31" Type="http://schemas.openxmlformats.org/officeDocument/2006/relationships/image" Target="file:///C:\Users\Brelppa\European%20Commission\GRP-EACEA-A6-Studies%20and%20Analysis%20-%20T_A6_TOOLS\LOGO\EU_Horizontal_POS\LOGO_CE_HR_RGB_HORIZONTAL_POS.png" TargetMode="External"/><Relationship Id="rId44" Type="http://schemas.openxmlformats.org/officeDocument/2006/relationships/image" Target="../media/image25.png"/><Relationship Id="rId52" Type="http://schemas.openxmlformats.org/officeDocument/2006/relationships/image" Target="../media/image29.png"/><Relationship Id="rId60" Type="http://schemas.openxmlformats.org/officeDocument/2006/relationships/image" Target="../media/image33.png"/><Relationship Id="rId65" Type="http://schemas.openxmlformats.org/officeDocument/2006/relationships/image" Target="file:///C:\Users\Brelppa\European%20Commission\GRP-EACEA-A6-Studies%20and%20Analysis%20-%20T_A6_TOOLS\LOGO\EU_Horizontal_POS\LOGO_CE_SL_RGB_HORIZONTAL_POS.png" TargetMode="External"/><Relationship Id="rId73" Type="http://schemas.openxmlformats.org/officeDocument/2006/relationships/image" Target="file:///C:\Users\Brelppa\European%20Commission\GRP-EACEA-A6-Studies%20and%20Analysis%20-%20T_A6_TOOLS\LOGO\EU_Horizontal_POS\LOGO_CE_ZH_RGB_HORIZONTAL_POS.png" TargetMode="External"/><Relationship Id="rId4" Type="http://schemas.openxmlformats.org/officeDocument/2006/relationships/image" Target="../media/image6.png"/><Relationship Id="rId9" Type="http://schemas.openxmlformats.org/officeDocument/2006/relationships/image" Target="file:///C:\Users\Brelppa\European%20Commission\GRP-EACEA-A6-Studies%20and%20Analysis%20-%20T_A6_TOOLS\LOGO\EU_Horizontal_POS\LOGO%20CE_FI_RGB_HORIZONTAL_POS.png" TargetMode="External"/><Relationship Id="rId13" Type="http://schemas.openxmlformats.org/officeDocument/2006/relationships/image" Target="file:///C:\Users\Brelppa\European%20Commission\GRP-EACEA-A6-Studies%20and%20Analysis%20-%20T_A6_TOOLS\LOGO\EU_Horizontal_POS\LOGO%20CE_RGB_CS_HORIZONTAL_POS.png" TargetMode="External"/><Relationship Id="rId18" Type="http://schemas.openxmlformats.org/officeDocument/2006/relationships/image" Target="../media/image12.png"/><Relationship Id="rId39" Type="http://schemas.openxmlformats.org/officeDocument/2006/relationships/image" Target="file:///C:\Users\Brelppa\European%20Commission\GRP-EACEA-A6-Studies%20and%20Analysis%20-%20T_A6_TOOLS\LOGO\EU_Horizontal_POS\LOGO_CE_JA_RGB_HORIZONTAL_POS.png" TargetMode="External"/><Relationship Id="rId34" Type="http://schemas.openxmlformats.org/officeDocument/2006/relationships/image" Target="../media/image20.png"/><Relationship Id="rId50" Type="http://schemas.openxmlformats.org/officeDocument/2006/relationships/image" Target="../media/image28.png"/><Relationship Id="rId55" Type="http://schemas.openxmlformats.org/officeDocument/2006/relationships/image" Target="file:///C:\Users\Brelppa\European%20Commission\GRP-EACEA-A6-Studies%20and%20Analysis%20-%20T_A6_TOOLS\LOGO\EU_Horizontal_POS\LOGO_CE_PL_RGB_HORIZONTAL_POS.png" TargetMode="External"/><Relationship Id="rId7" Type="http://schemas.openxmlformats.org/officeDocument/2006/relationships/image" Target="file:///C:\Users\Brelppa\European%20Commission\GRP-EACEA-A6-Studies%20and%20Analysis%20-%20T_A6_TOOLS\LOGO\EU_Horizontal_POS\LOGO%20CE_EN_RGB_HORIZONTAL_POS.png" TargetMode="External"/><Relationship Id="rId71" Type="http://schemas.openxmlformats.org/officeDocument/2006/relationships/image" Target="file:///C:\Users\Brelppa\European%20Commission\GRP-EACEA-A6-Studies%20and%20Analysis%20-%20T_A6_TOOLS\LOGO\EU_Horizontal_POS\LOGO_CE_UA_RGB_HORIZONTAL_POS.png" TargetMode="External"/></Relationships>
</file>

<file path=ppt/slides/_rels/slide4.xml.rels><?xml version="1.0" encoding="UTF-8" standalone="yes"?>
<Relationships xmlns="http://schemas.openxmlformats.org/package/2006/relationships"><Relationship Id="rId13" Type="http://schemas.openxmlformats.org/officeDocument/2006/relationships/image" Target="file:///U:\TOOLS\LOGO\2025\OP_RGB\OP_EN_rgb_1_line.png" TargetMode="External"/><Relationship Id="rId18" Type="http://schemas.openxmlformats.org/officeDocument/2006/relationships/image" Target="../media/image49.png"/><Relationship Id="rId26" Type="http://schemas.openxmlformats.org/officeDocument/2006/relationships/image" Target="../media/image53.png"/><Relationship Id="rId39" Type="http://schemas.openxmlformats.org/officeDocument/2006/relationships/image" Target="file:///U:\TOOLS\LOGO\2025\OP_RGB\OP_PL_rgb_1_line.png" TargetMode="External"/><Relationship Id="rId21" Type="http://schemas.openxmlformats.org/officeDocument/2006/relationships/image" Target="file:///U:\TOOLS\LOGO\2025\OP_RGB\OP_FR_rgb_1_line.png" TargetMode="External"/><Relationship Id="rId34" Type="http://schemas.openxmlformats.org/officeDocument/2006/relationships/image" Target="../media/image57.png"/><Relationship Id="rId42" Type="http://schemas.openxmlformats.org/officeDocument/2006/relationships/image" Target="../media/image61.png"/><Relationship Id="rId47" Type="http://schemas.openxmlformats.org/officeDocument/2006/relationships/image" Target="file:///U:\TOOLS\LOGO\2025\OP_RGB\OP_SL_rgb_1_line.png" TargetMode="External"/><Relationship Id="rId7" Type="http://schemas.openxmlformats.org/officeDocument/2006/relationships/image" Target="file:///U:\TOOLS\LOGO\2025\OP_RGB\OP_DA_rgb_1_line.png" TargetMode="External"/><Relationship Id="rId2" Type="http://schemas.openxmlformats.org/officeDocument/2006/relationships/image" Target="../media/image41.png"/><Relationship Id="rId16" Type="http://schemas.openxmlformats.org/officeDocument/2006/relationships/image" Target="../media/image48.png"/><Relationship Id="rId29" Type="http://schemas.openxmlformats.org/officeDocument/2006/relationships/image" Target="file:///U:\TOOLS\LOGO\2025\OP_RGB\OP_IT_rgb_1_line.png" TargetMode="External"/><Relationship Id="rId11" Type="http://schemas.openxmlformats.org/officeDocument/2006/relationships/image" Target="file:///U:\TOOLS\LOGO\2025\OP_RGB\OP_EL_rgb_1_line.png" TargetMode="External"/><Relationship Id="rId24" Type="http://schemas.openxmlformats.org/officeDocument/2006/relationships/image" Target="../media/image52.png"/><Relationship Id="rId32" Type="http://schemas.openxmlformats.org/officeDocument/2006/relationships/image" Target="../media/image56.png"/><Relationship Id="rId37" Type="http://schemas.openxmlformats.org/officeDocument/2006/relationships/image" Target="file:///U:\TOOLS\LOGO\2025\OP_RGB\OP_NL_rgb_1_line.png" TargetMode="External"/><Relationship Id="rId40" Type="http://schemas.openxmlformats.org/officeDocument/2006/relationships/image" Target="../media/image60.png"/><Relationship Id="rId45" Type="http://schemas.openxmlformats.org/officeDocument/2006/relationships/image" Target="file:///U:\TOOLS\LOGO\2025\OP_RGB\OP_SK_rgb_1_line.png" TargetMode="External"/><Relationship Id="rId5" Type="http://schemas.openxmlformats.org/officeDocument/2006/relationships/image" Target="file:///U:\TOOLS\LOGO\2025\OP_RGB\OP_CS_rgb_1_line.png" TargetMode="External"/><Relationship Id="rId15" Type="http://schemas.openxmlformats.org/officeDocument/2006/relationships/image" Target="file:///U:\TOOLS\LOGO\2025\OP_RGB\OP_ES_rgb_1_line.png" TargetMode="External"/><Relationship Id="rId23" Type="http://schemas.openxmlformats.org/officeDocument/2006/relationships/image" Target="file:///U:\TOOLS\LOGO\2025\OP_RGB\OP_GA_rgb_1_line.png" TargetMode="External"/><Relationship Id="rId28" Type="http://schemas.openxmlformats.org/officeDocument/2006/relationships/image" Target="../media/image54.png"/><Relationship Id="rId36" Type="http://schemas.openxmlformats.org/officeDocument/2006/relationships/image" Target="../media/image58.png"/><Relationship Id="rId49" Type="http://schemas.openxmlformats.org/officeDocument/2006/relationships/image" Target="file:///U:\TOOLS\LOGO\2025\OP_RGB\OP_SV_rgb_1_line.png" TargetMode="External"/><Relationship Id="rId10" Type="http://schemas.openxmlformats.org/officeDocument/2006/relationships/image" Target="../media/image45.png"/><Relationship Id="rId19" Type="http://schemas.openxmlformats.org/officeDocument/2006/relationships/image" Target="file:///U:\TOOLS\LOGO\2025\OP_RGB\OP_FI_rgb_1_line.png" TargetMode="External"/><Relationship Id="rId31" Type="http://schemas.openxmlformats.org/officeDocument/2006/relationships/image" Target="file:///U:\TOOLS\LOGO\2025\OP_RGB\OP_LT_rgb_1_line.png" TargetMode="External"/><Relationship Id="rId44" Type="http://schemas.openxmlformats.org/officeDocument/2006/relationships/image" Target="../media/image62.png"/><Relationship Id="rId4" Type="http://schemas.openxmlformats.org/officeDocument/2006/relationships/image" Target="../media/image42.png"/><Relationship Id="rId9" Type="http://schemas.openxmlformats.org/officeDocument/2006/relationships/image" Target="file:///U:\TOOLS\LOGO\2025\OP_RGB\OP_DE_rgb_1_line.png" TargetMode="External"/><Relationship Id="rId14" Type="http://schemas.openxmlformats.org/officeDocument/2006/relationships/image" Target="../media/image47.png"/><Relationship Id="rId22" Type="http://schemas.openxmlformats.org/officeDocument/2006/relationships/image" Target="../media/image51.png"/><Relationship Id="rId27" Type="http://schemas.openxmlformats.org/officeDocument/2006/relationships/image" Target="file:///U:\TOOLS\LOGO\2025\OP_RGB\OP_HU_rgb_1_line.png" TargetMode="External"/><Relationship Id="rId30" Type="http://schemas.openxmlformats.org/officeDocument/2006/relationships/image" Target="../media/image55.png"/><Relationship Id="rId35" Type="http://schemas.openxmlformats.org/officeDocument/2006/relationships/image" Target="file:///U:\TOOLS\LOGO\2025\OP_RGB\OP_MT_rgb_1_line.png" TargetMode="External"/><Relationship Id="rId43" Type="http://schemas.openxmlformats.org/officeDocument/2006/relationships/image" Target="file:///U:\TOOLS\LOGO\2025\OP_RGB\OP_RO_rgb_1_line.png" TargetMode="External"/><Relationship Id="rId48" Type="http://schemas.openxmlformats.org/officeDocument/2006/relationships/image" Target="../media/image64.png"/><Relationship Id="rId8" Type="http://schemas.openxmlformats.org/officeDocument/2006/relationships/image" Target="../media/image44.png"/><Relationship Id="rId3" Type="http://schemas.openxmlformats.org/officeDocument/2006/relationships/image" Target="file:///U:\TOOLS\LOGO\2025\OP_RGB\OP_BG_rgb_1_line.png" TargetMode="External"/><Relationship Id="rId12" Type="http://schemas.openxmlformats.org/officeDocument/2006/relationships/image" Target="../media/image46.png"/><Relationship Id="rId17" Type="http://schemas.openxmlformats.org/officeDocument/2006/relationships/image" Target="file:///U:\TOOLS\LOGO\2025\OP_RGB\OP_ET_rgb_1_line.png" TargetMode="External"/><Relationship Id="rId25" Type="http://schemas.openxmlformats.org/officeDocument/2006/relationships/image" Target="file:///U:\TOOLS\LOGO\2025\OP_RGB\OP_HR_rgb_1_line.png" TargetMode="External"/><Relationship Id="rId33" Type="http://schemas.openxmlformats.org/officeDocument/2006/relationships/image" Target="file:///U:\TOOLS\LOGO\2025\OP_RGB\OP_LV_rgb_1_line.png" TargetMode="External"/><Relationship Id="rId38" Type="http://schemas.openxmlformats.org/officeDocument/2006/relationships/image" Target="../media/image59.png"/><Relationship Id="rId46" Type="http://schemas.openxmlformats.org/officeDocument/2006/relationships/image" Target="../media/image63.png"/><Relationship Id="rId20" Type="http://schemas.openxmlformats.org/officeDocument/2006/relationships/image" Target="../media/image50.png"/><Relationship Id="rId41" Type="http://schemas.openxmlformats.org/officeDocument/2006/relationships/image" Target="file:///U:\TOOLS\LOGO\2025\OP_RGB\OP_PT_rgb_1_line.png" TargetMode="External"/><Relationship Id="rId1" Type="http://schemas.openxmlformats.org/officeDocument/2006/relationships/slideLayout" Target="../slideLayouts/slideLayout3.xml"/><Relationship Id="rId6" Type="http://schemas.openxmlformats.org/officeDocument/2006/relationships/image" Target="../media/image43.png"/></Relationships>
</file>

<file path=ppt/slides/_rels/slide5.xml.rels><?xml version="1.0" encoding="UTF-8" standalone="yes"?>
<Relationships xmlns="http://schemas.openxmlformats.org/package/2006/relationships"><Relationship Id="rId13" Type="http://schemas.openxmlformats.org/officeDocument/2006/relationships/image" Target="file:///U:\TOOLS\LOGO\2022\Erasmus+\Erasmus_align_left_negatif\EN_Erasmus_align_left_neg.png" TargetMode="External"/><Relationship Id="rId18" Type="http://schemas.openxmlformats.org/officeDocument/2006/relationships/image" Target="../media/image73.png"/><Relationship Id="rId26" Type="http://schemas.openxmlformats.org/officeDocument/2006/relationships/image" Target="../media/image77.png"/><Relationship Id="rId39" Type="http://schemas.openxmlformats.org/officeDocument/2006/relationships/image" Target="file:///U:\TOOLS\LOGO\2022\Erasmus+\Erasmus_align_left_negatif\NL_Erasmus_align_left_neg.png" TargetMode="External"/><Relationship Id="rId21" Type="http://schemas.openxmlformats.org/officeDocument/2006/relationships/image" Target="file:///U:\TOOLS\LOGO\2022\Erasmus+\Erasmus_align_left_negatif\FR_Erasmus_align_left_neg.png" TargetMode="External"/><Relationship Id="rId34" Type="http://schemas.openxmlformats.org/officeDocument/2006/relationships/image" Target="../media/image81.png"/><Relationship Id="rId42" Type="http://schemas.openxmlformats.org/officeDocument/2006/relationships/image" Target="../media/image85.png"/><Relationship Id="rId47" Type="http://schemas.openxmlformats.org/officeDocument/2006/relationships/image" Target="file:///U:\TOOLS\LOGO\2022\Erasmus+\Erasmus_align_left_negatif\SK_Erasmus_align_left_neg.png" TargetMode="External"/><Relationship Id="rId50" Type="http://schemas.openxmlformats.org/officeDocument/2006/relationships/image" Target="../media/image89.png"/><Relationship Id="rId7" Type="http://schemas.openxmlformats.org/officeDocument/2006/relationships/image" Target="file:///U:\TOOLS\LOGO\2022\Erasmus+\Erasmus_align_left_negatif\DA_Erasmus_align_left_neg.png" TargetMode="External"/><Relationship Id="rId2" Type="http://schemas.openxmlformats.org/officeDocument/2006/relationships/image" Target="../media/image65.png"/><Relationship Id="rId16" Type="http://schemas.openxmlformats.org/officeDocument/2006/relationships/image" Target="../media/image72.png"/><Relationship Id="rId29" Type="http://schemas.openxmlformats.org/officeDocument/2006/relationships/image" Target="file:///U:\TOOLS\LOGO\2022\Erasmus+\Erasmus_align_left_negatif\IS_Erasmus_align_left_neg.png" TargetMode="External"/><Relationship Id="rId11" Type="http://schemas.openxmlformats.org/officeDocument/2006/relationships/image" Target="file:///U:\TOOLS\LOGO\2022\Erasmus+\Erasmus_align_left_negatif\EL_Erasmus_align_left_neg.png" TargetMode="External"/><Relationship Id="rId24" Type="http://schemas.openxmlformats.org/officeDocument/2006/relationships/image" Target="../media/image76.png"/><Relationship Id="rId32" Type="http://schemas.openxmlformats.org/officeDocument/2006/relationships/image" Target="../media/image80.png"/><Relationship Id="rId37" Type="http://schemas.openxmlformats.org/officeDocument/2006/relationships/image" Target="file:///U:\TOOLS\LOGO\2022\Erasmus+\Erasmus_align_left_negatif\MT_Erasmus_align_left_neg.png" TargetMode="External"/><Relationship Id="rId40" Type="http://schemas.openxmlformats.org/officeDocument/2006/relationships/image" Target="../media/image84.png"/><Relationship Id="rId45" Type="http://schemas.openxmlformats.org/officeDocument/2006/relationships/image" Target="file:///U:\TOOLS\LOGO\2022\Erasmus+\Erasmus_align_left_negatif\RO_Erasmus_align_left_neg.png" TargetMode="External"/><Relationship Id="rId53" Type="http://schemas.openxmlformats.org/officeDocument/2006/relationships/image" Target="file:///U:\TOOLS\LOGO\2022\Erasmus+\Erasmus_align_left_negatif\SV_Erasmus_align_left_neg.png" TargetMode="External"/><Relationship Id="rId5" Type="http://schemas.openxmlformats.org/officeDocument/2006/relationships/image" Target="file:///U:\TOOLS\LOGO\2022\Erasmus+\Erasmus_align_left_negatif\CS_Erasmus_align_left_neg.png" TargetMode="External"/><Relationship Id="rId10" Type="http://schemas.openxmlformats.org/officeDocument/2006/relationships/image" Target="../media/image69.png"/><Relationship Id="rId19" Type="http://schemas.openxmlformats.org/officeDocument/2006/relationships/image" Target="file:///U:\TOOLS\LOGO\2022\Erasmus+\Erasmus_align_left_negatif\FI_Erasmus_align_left_neg.png" TargetMode="External"/><Relationship Id="rId31" Type="http://schemas.openxmlformats.org/officeDocument/2006/relationships/image" Target="file:///U:\TOOLS\LOGO\2022\Erasmus+\Erasmus_align_left_negatif\IT_Erasmus_align_left_neg.png" TargetMode="External"/><Relationship Id="rId44" Type="http://schemas.openxmlformats.org/officeDocument/2006/relationships/image" Target="../media/image86.png"/><Relationship Id="rId52" Type="http://schemas.openxmlformats.org/officeDocument/2006/relationships/image" Target="../media/image90.png"/><Relationship Id="rId4" Type="http://schemas.openxmlformats.org/officeDocument/2006/relationships/image" Target="../media/image66.png"/><Relationship Id="rId9" Type="http://schemas.openxmlformats.org/officeDocument/2006/relationships/image" Target="file:///U:\TOOLS\LOGO\2022\Erasmus+\Erasmus_align_left_negatif\DE_Erasmus_align_left_neg.png" TargetMode="External"/><Relationship Id="rId14" Type="http://schemas.openxmlformats.org/officeDocument/2006/relationships/image" Target="../media/image71.png"/><Relationship Id="rId22" Type="http://schemas.openxmlformats.org/officeDocument/2006/relationships/image" Target="../media/image75.png"/><Relationship Id="rId27" Type="http://schemas.openxmlformats.org/officeDocument/2006/relationships/image" Target="file:///U:\TOOLS\LOGO\2022\Erasmus+\Erasmus_align_left_negatif\HU_Erasmus_align_left_neg.png" TargetMode="External"/><Relationship Id="rId30" Type="http://schemas.openxmlformats.org/officeDocument/2006/relationships/image" Target="../media/image79.png"/><Relationship Id="rId35" Type="http://schemas.openxmlformats.org/officeDocument/2006/relationships/image" Target="file:///U:\TOOLS\LOGO\2022\Erasmus+\Erasmus_align_left_negatif\LV_Erasmus_align_left_neg.png" TargetMode="External"/><Relationship Id="rId43" Type="http://schemas.openxmlformats.org/officeDocument/2006/relationships/image" Target="file:///U:\TOOLS\LOGO\2022\Erasmus+\Erasmus_align_left_negatif\PT_Erasmus_align_left_neg.png" TargetMode="External"/><Relationship Id="rId48" Type="http://schemas.openxmlformats.org/officeDocument/2006/relationships/image" Target="../media/image88.png"/><Relationship Id="rId8" Type="http://schemas.openxmlformats.org/officeDocument/2006/relationships/image" Target="../media/image68.png"/><Relationship Id="rId51" Type="http://schemas.openxmlformats.org/officeDocument/2006/relationships/image" Target="file:///U:\TOOLS\LOGO\2022\Erasmus+\Erasmus_align_left_negatif\SR_Erasmus_align_left_neg.png" TargetMode="External"/><Relationship Id="rId3" Type="http://schemas.openxmlformats.org/officeDocument/2006/relationships/image" Target="file:///U:\TOOLS\LOGO\2022\Erasmus+\Erasmus_align_left_negatif\BG_Erasmus_align_left_neg.png" TargetMode="External"/><Relationship Id="rId12" Type="http://schemas.openxmlformats.org/officeDocument/2006/relationships/image" Target="../media/image70.png"/><Relationship Id="rId17" Type="http://schemas.openxmlformats.org/officeDocument/2006/relationships/image" Target="file:///U:\TOOLS\LOGO\2022\Erasmus+\Erasmus_align_left_negatif\ET_Erasmus_align_left_neg.png" TargetMode="External"/><Relationship Id="rId25" Type="http://schemas.openxmlformats.org/officeDocument/2006/relationships/image" Target="file:///U:\TOOLS\LOGO\2022\Erasmus+\Erasmus_align_left_negatif\HR_Erasmus_align_left_neg.png" TargetMode="External"/><Relationship Id="rId33" Type="http://schemas.openxmlformats.org/officeDocument/2006/relationships/image" Target="file:///U:\TOOLS\LOGO\2022\Erasmus+\Erasmus_align_left_negatif\LT_Erasmus_align_left_neg.png" TargetMode="External"/><Relationship Id="rId38" Type="http://schemas.openxmlformats.org/officeDocument/2006/relationships/image" Target="../media/image83.png"/><Relationship Id="rId46" Type="http://schemas.openxmlformats.org/officeDocument/2006/relationships/image" Target="../media/image87.png"/><Relationship Id="rId20" Type="http://schemas.openxmlformats.org/officeDocument/2006/relationships/image" Target="../media/image74.png"/><Relationship Id="rId41" Type="http://schemas.openxmlformats.org/officeDocument/2006/relationships/image" Target="file:///U:\TOOLS\LOGO\2022\Erasmus+\Erasmus_align_left_negatif\PL_Erasmus_align_left_neg.png" TargetMode="External"/><Relationship Id="rId1" Type="http://schemas.openxmlformats.org/officeDocument/2006/relationships/slideLayout" Target="../slideLayouts/slideLayout4.xml"/><Relationship Id="rId6" Type="http://schemas.openxmlformats.org/officeDocument/2006/relationships/image" Target="../media/image67.png"/><Relationship Id="rId15" Type="http://schemas.openxmlformats.org/officeDocument/2006/relationships/image" Target="file:///U:\TOOLS\LOGO\2022\Erasmus+\Erasmus_align_left_negatif\ES_Erasmus_align_left_neg.png" TargetMode="External"/><Relationship Id="rId23" Type="http://schemas.openxmlformats.org/officeDocument/2006/relationships/image" Target="file:///U:\TOOLS\LOGO\2022\Erasmus+\Erasmus_align_left_negatif\GA_Erasmus_align_left_neg.png" TargetMode="External"/><Relationship Id="rId28" Type="http://schemas.openxmlformats.org/officeDocument/2006/relationships/image" Target="../media/image78.png"/><Relationship Id="rId36" Type="http://schemas.openxmlformats.org/officeDocument/2006/relationships/image" Target="../media/image82.png"/><Relationship Id="rId49" Type="http://schemas.openxmlformats.org/officeDocument/2006/relationships/image" Target="file:///U:\TOOLS\LOGO\2022\Erasmus+\Erasmus_align_left_negatif\SL_Erasmus_align_left_neg.png" TargetMode="External"/></Relationships>
</file>

<file path=ppt/slides/_rels/slide6.xml.rels><?xml version="1.0" encoding="UTF-8" standalone="yes"?>
<Relationships xmlns="http://schemas.openxmlformats.org/package/2006/relationships"><Relationship Id="rId13" Type="http://schemas.openxmlformats.org/officeDocument/2006/relationships/image" Target="file:///U:\TOOLS\LOGO\OPOCE_cmyk_2025\2025\RGB\rgb_negative_EU_white_text\png\OP-EN_rgb-negative_EU_white_text.png" TargetMode="External"/><Relationship Id="rId18" Type="http://schemas.openxmlformats.org/officeDocument/2006/relationships/image" Target="../media/image98.png"/><Relationship Id="rId26" Type="http://schemas.openxmlformats.org/officeDocument/2006/relationships/image" Target="../media/image102.png"/><Relationship Id="rId39" Type="http://schemas.openxmlformats.org/officeDocument/2006/relationships/image" Target="file:///U:\TOOLS\LOGO\OPOCE_cmyk_2025\2025\RGB\rgb_negative_EU_white_text\png\OP-PL_rgb-negative_EU_white_text.png" TargetMode="External"/><Relationship Id="rId21" Type="http://schemas.openxmlformats.org/officeDocument/2006/relationships/image" Target="file:///U:\TOOLS\LOGO\OPOCE_cmyk_2025\2025\RGB\rgb_negative_EU_white_text\png\OP-FR_rgb-negative_EU_white_text.png" TargetMode="External"/><Relationship Id="rId34" Type="http://schemas.openxmlformats.org/officeDocument/2006/relationships/image" Target="../media/image106.png"/><Relationship Id="rId42" Type="http://schemas.openxmlformats.org/officeDocument/2006/relationships/image" Target="../media/image110.png"/><Relationship Id="rId47" Type="http://schemas.openxmlformats.org/officeDocument/2006/relationships/image" Target="file:///U:\TOOLS\LOGO\OPOCE_cmyk_2025\2025\RGB\rgb_negative_EU_white_text\png\OP-SL_rgb-negative_EU_white_text.png" TargetMode="External"/><Relationship Id="rId7" Type="http://schemas.openxmlformats.org/officeDocument/2006/relationships/image" Target="file:///U:\TOOLS\LOGO\OPOCE_cmyk_2025\2025\RGB\rgb_negative_EU_white_text\png\OP-DA_rgb-negative_EU_white_text.png" TargetMode="External"/><Relationship Id="rId2" Type="http://schemas.openxmlformats.org/officeDocument/2006/relationships/image" Target="../media/image91.png"/><Relationship Id="rId16" Type="http://schemas.openxmlformats.org/officeDocument/2006/relationships/image" Target="../media/image97.png"/><Relationship Id="rId29" Type="http://schemas.openxmlformats.org/officeDocument/2006/relationships/image" Target="file:///U:\TOOLS\LOGO\OPOCE_cmyk_2025\2025\RGB\rgb_negative_EU_white_text\png\OP-IT_rgb-negative_EU_white_text.png" TargetMode="External"/><Relationship Id="rId11" Type="http://schemas.openxmlformats.org/officeDocument/2006/relationships/image" Target="file:///U:\TOOLS\LOGO\OPOCE_cmyk_2025\2025\RGB\rgb_negative_EU_white_text\png\OP-EL_rgb-negative_EU_white_text.png" TargetMode="External"/><Relationship Id="rId24" Type="http://schemas.openxmlformats.org/officeDocument/2006/relationships/image" Target="../media/image101.png"/><Relationship Id="rId32" Type="http://schemas.openxmlformats.org/officeDocument/2006/relationships/image" Target="../media/image105.png"/><Relationship Id="rId37" Type="http://schemas.openxmlformats.org/officeDocument/2006/relationships/image" Target="file:///U:\TOOLS\LOGO\OPOCE_cmyk_2025\2025\RGB\rgb_negative_EU_white_text\png\OP-NL_rgb-negative_EU_white_text.png" TargetMode="External"/><Relationship Id="rId40" Type="http://schemas.openxmlformats.org/officeDocument/2006/relationships/image" Target="../media/image109.png"/><Relationship Id="rId45" Type="http://schemas.openxmlformats.org/officeDocument/2006/relationships/image" Target="file:///U:\TOOLS\LOGO\OPOCE_cmyk_2025\2025\RGB\rgb_negative_EU_white_text\png\OP-SK_rgb-negative_EU_white_text.png" TargetMode="External"/><Relationship Id="rId5" Type="http://schemas.openxmlformats.org/officeDocument/2006/relationships/image" Target="file:///U:\TOOLS\LOGO\OPOCE_cmyk_2025\2025\RGB\rgb_negative_EU_white_text\png\OP-CS_rgb-negative_EU_white_text.png" TargetMode="External"/><Relationship Id="rId15" Type="http://schemas.openxmlformats.org/officeDocument/2006/relationships/image" Target="file:///U:\TOOLS\LOGO\OPOCE_cmyk_2025\2025\RGB\rgb_negative_EU_white_text\png\OP-ES_rgb-negative_EU_white_text.png" TargetMode="External"/><Relationship Id="rId23" Type="http://schemas.openxmlformats.org/officeDocument/2006/relationships/image" Target="file:///U:\TOOLS\LOGO\OPOCE_cmyk_2025\2025\RGB\rgb_negative_EU_white_text\png\OP-GA_rgb-negative_EU_white_text.png" TargetMode="External"/><Relationship Id="rId28" Type="http://schemas.openxmlformats.org/officeDocument/2006/relationships/image" Target="../media/image103.png"/><Relationship Id="rId36" Type="http://schemas.openxmlformats.org/officeDocument/2006/relationships/image" Target="../media/image107.png"/><Relationship Id="rId49" Type="http://schemas.openxmlformats.org/officeDocument/2006/relationships/image" Target="file:///U:\TOOLS\LOGO\OPOCE_cmyk_2025\2025\RGB\rgb_negative_EU_white_text\png\OP-SV_rgb-negative_EU_white_text.png" TargetMode="External"/><Relationship Id="rId10" Type="http://schemas.openxmlformats.org/officeDocument/2006/relationships/image" Target="../media/image95.png"/><Relationship Id="rId19" Type="http://schemas.openxmlformats.org/officeDocument/2006/relationships/image" Target="file:///U:\TOOLS\LOGO\OPOCE_cmyk_2025\2025\RGB\rgb_negative_EU_white_text\png\OP-FI_rgb-negative_EU_white_text.png" TargetMode="External"/><Relationship Id="rId31" Type="http://schemas.openxmlformats.org/officeDocument/2006/relationships/image" Target="file:///U:\TOOLS\LOGO\OPOCE_cmyk_2025\2025\RGB\rgb_negative_EU_white_text\png\OP-LT_rgb-negative_EU_white_text.png" TargetMode="External"/><Relationship Id="rId44" Type="http://schemas.openxmlformats.org/officeDocument/2006/relationships/image" Target="../media/image111.png"/><Relationship Id="rId4" Type="http://schemas.openxmlformats.org/officeDocument/2006/relationships/image" Target="../media/image92.png"/><Relationship Id="rId9" Type="http://schemas.openxmlformats.org/officeDocument/2006/relationships/image" Target="file:///U:\TOOLS\LOGO\OPOCE_cmyk_2025\2025\RGB\rgb_negative_EU_white_text\png\OP-DE_rgb-negative_EU_white_text.png" TargetMode="External"/><Relationship Id="rId14" Type="http://schemas.openxmlformats.org/officeDocument/2006/relationships/image" Target="../media/image96.png"/><Relationship Id="rId22" Type="http://schemas.openxmlformats.org/officeDocument/2006/relationships/image" Target="../media/image100.png"/><Relationship Id="rId27" Type="http://schemas.openxmlformats.org/officeDocument/2006/relationships/image" Target="file:///U:\TOOLS\LOGO\OPOCE_cmyk_2025\2025\RGB\rgb_negative_EU_white_text\png\OP-HU_rgb-negative_EU_white_text.png" TargetMode="External"/><Relationship Id="rId30" Type="http://schemas.openxmlformats.org/officeDocument/2006/relationships/image" Target="../media/image104.png"/><Relationship Id="rId35" Type="http://schemas.openxmlformats.org/officeDocument/2006/relationships/image" Target="file:///U:\TOOLS\LOGO\OPOCE_cmyk_2025\2025\RGB\rgb_negative_EU_white_text\png\OP-MT_rgb-negative_EU_white_text.png" TargetMode="External"/><Relationship Id="rId43" Type="http://schemas.openxmlformats.org/officeDocument/2006/relationships/image" Target="file:///U:\TOOLS\LOGO\OPOCE_cmyk_2025\2025\RGB\rgb_negative_EU_white_text\png\OP-RO_rgb-negative_EU_white_text.png" TargetMode="External"/><Relationship Id="rId48" Type="http://schemas.openxmlformats.org/officeDocument/2006/relationships/image" Target="../media/image113.png"/><Relationship Id="rId8" Type="http://schemas.openxmlformats.org/officeDocument/2006/relationships/image" Target="../media/image94.png"/><Relationship Id="rId3" Type="http://schemas.openxmlformats.org/officeDocument/2006/relationships/image" Target="file:///U:\TOOLS\LOGO\OPOCE_cmyk_2025\2025\RGB\rgb_negative_EU_white_text\png\OP-BG_rgb-negative_EU_white_text.png" TargetMode="External"/><Relationship Id="rId12" Type="http://schemas.openxmlformats.org/officeDocument/2006/relationships/image" Target="../media/image4.png"/><Relationship Id="rId17" Type="http://schemas.openxmlformats.org/officeDocument/2006/relationships/image" Target="file:///U:\TOOLS\LOGO\OPOCE_cmyk_2025\2025\RGB\rgb_negative_EU_white_text\png\OP-ET_rgb-negative_EU_white_text.png" TargetMode="External"/><Relationship Id="rId25" Type="http://schemas.openxmlformats.org/officeDocument/2006/relationships/image" Target="file:///U:\TOOLS\LOGO\OPOCE_cmyk_2025\2025\RGB\rgb_negative_EU_white_text\png\OP-HR_rgb-negative_EU_white_text.png" TargetMode="External"/><Relationship Id="rId33" Type="http://schemas.openxmlformats.org/officeDocument/2006/relationships/image" Target="file:///U:\TOOLS\LOGO\OPOCE_cmyk_2025\2025\RGB\rgb_negative_EU_white_text\png\OP-LV_rgb-negative_EU_white_text.png" TargetMode="External"/><Relationship Id="rId38" Type="http://schemas.openxmlformats.org/officeDocument/2006/relationships/image" Target="../media/image108.png"/><Relationship Id="rId46" Type="http://schemas.openxmlformats.org/officeDocument/2006/relationships/image" Target="../media/image112.png"/><Relationship Id="rId20" Type="http://schemas.openxmlformats.org/officeDocument/2006/relationships/image" Target="../media/image99.png"/><Relationship Id="rId41" Type="http://schemas.openxmlformats.org/officeDocument/2006/relationships/image" Target="file:///U:\TOOLS\LOGO\OPOCE_cmyk_2025\2025\RGB\rgb_negative_EU_white_text\png\OP-PT_rgb-negative_EU_white_text.png" TargetMode="External"/><Relationship Id="rId1" Type="http://schemas.openxmlformats.org/officeDocument/2006/relationships/slideLayout" Target="../slideLayouts/slideLayout4.xml"/><Relationship Id="rId6"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blue and grey squares&#10;&#10;AI-generated content may be incorrect.">
            <a:extLst>
              <a:ext uri="{FF2B5EF4-FFF2-40B4-BE49-F238E27FC236}">
                <a16:creationId xmlns:a16="http://schemas.microsoft.com/office/drawing/2014/main" id="{CF04EB1C-5A9C-5E2E-D3BA-B911FB196AE0}"/>
              </a:ext>
            </a:extLst>
          </p:cNvPr>
          <p:cNvPicPr>
            <a:picLocks noChangeAspect="1"/>
          </p:cNvPicPr>
          <p:nvPr/>
        </p:nvPicPr>
        <p:blipFill>
          <a:blip r:embed="rId2" r:link="rId3" cstate="hqprint">
            <a:extLst>
              <a:ext uri="{28A0092B-C50C-407E-A947-70E740481C1C}">
                <a14:useLocalDpi xmlns:a14="http://schemas.microsoft.com/office/drawing/2010/main" val="0"/>
              </a:ext>
            </a:extLst>
          </a:blip>
          <a:stretch>
            <a:fillRect/>
          </a:stretch>
        </p:blipFill>
        <p:spPr>
          <a:xfrm>
            <a:off x="253803" y="190902"/>
            <a:ext cx="2700000" cy="972000"/>
          </a:xfrm>
          <a:prstGeom prst="rect">
            <a:avLst/>
          </a:prstGeom>
        </p:spPr>
      </p:pic>
      <p:sp>
        <p:nvSpPr>
          <p:cNvPr id="5" name="TextBox 4">
            <a:extLst>
              <a:ext uri="{FF2B5EF4-FFF2-40B4-BE49-F238E27FC236}">
                <a16:creationId xmlns:a16="http://schemas.microsoft.com/office/drawing/2014/main" id="{EEFF6CA6-099E-42CD-900D-810C8D646C12}"/>
              </a:ext>
            </a:extLst>
          </p:cNvPr>
          <p:cNvSpPr txBox="1"/>
          <p:nvPr/>
        </p:nvSpPr>
        <p:spPr>
          <a:xfrm>
            <a:off x="4114800" y="623460"/>
            <a:ext cx="3228109" cy="430887"/>
          </a:xfrm>
          <a:prstGeom prst="rect">
            <a:avLst/>
          </a:prstGeom>
          <a:noFill/>
        </p:spPr>
        <p:txBody>
          <a:bodyPr wrap="square" rtlCol="0">
            <a:spAutoFit/>
          </a:bodyPr>
          <a:lstStyle/>
          <a:p>
            <a:pPr algn="r"/>
            <a:r>
              <a:rPr lang="fr-BE" sz="1100" i="1">
                <a:solidFill>
                  <a:schemeClr val="tx1">
                    <a:lumMod val="50000"/>
                    <a:lumOff val="50000"/>
                  </a:schemeClr>
                </a:solidFill>
                <a:latin typeface="EC Square Sans Pro" panose="020B0506040000020004" pitchFamily="34" charset="0"/>
              </a:rPr>
              <a:t>European Education and Culture</a:t>
            </a:r>
            <a:br>
              <a:rPr lang="fr-BE" sz="1100" i="1">
                <a:solidFill>
                  <a:schemeClr val="tx1">
                    <a:lumMod val="50000"/>
                    <a:lumOff val="50000"/>
                  </a:schemeClr>
                </a:solidFill>
                <a:latin typeface="EC Square Sans Pro" panose="020B0506040000020004" pitchFamily="34" charset="0"/>
              </a:rPr>
            </a:br>
            <a:r>
              <a:rPr lang="fr-BE" sz="1100" i="1">
                <a:solidFill>
                  <a:schemeClr val="tx1">
                    <a:lumMod val="50000"/>
                    <a:lumOff val="50000"/>
                  </a:schemeClr>
                </a:solidFill>
                <a:latin typeface="EC Square Sans Pro" panose="020B0506040000020004" pitchFamily="34" charset="0"/>
              </a:rPr>
              <a:t>Executive Agency</a:t>
            </a:r>
          </a:p>
        </p:txBody>
      </p:sp>
      <p:sp>
        <p:nvSpPr>
          <p:cNvPr id="6" name="TextBox 5">
            <a:extLst>
              <a:ext uri="{FF2B5EF4-FFF2-40B4-BE49-F238E27FC236}">
                <a16:creationId xmlns:a16="http://schemas.microsoft.com/office/drawing/2014/main" id="{BFE9CFF4-9F57-308D-8664-AA093DC3FDBB}"/>
              </a:ext>
            </a:extLst>
          </p:cNvPr>
          <p:cNvSpPr txBox="1"/>
          <p:nvPr/>
        </p:nvSpPr>
        <p:spPr>
          <a:xfrm>
            <a:off x="5306290" y="3990109"/>
            <a:ext cx="1440873" cy="646331"/>
          </a:xfrm>
          <a:prstGeom prst="rect">
            <a:avLst/>
          </a:prstGeom>
          <a:noFill/>
        </p:spPr>
        <p:txBody>
          <a:bodyPr wrap="square" rtlCol="0">
            <a:spAutoFit/>
          </a:bodyPr>
          <a:lstStyle/>
          <a:p>
            <a:r>
              <a:rPr lang="fr-BE" b="1">
                <a:solidFill>
                  <a:schemeClr val="bg1"/>
                </a:solidFill>
                <a:latin typeface="EC Square Sans Pro" panose="020B0506040000020004" pitchFamily="34" charset="0"/>
              </a:rPr>
              <a:t>EURYDICE</a:t>
            </a:r>
            <a:br>
              <a:rPr lang="fr-BE" b="1">
                <a:solidFill>
                  <a:schemeClr val="bg1"/>
                </a:solidFill>
                <a:latin typeface="EC Square Sans Pro" panose="020B0506040000020004" pitchFamily="34" charset="0"/>
              </a:rPr>
            </a:br>
            <a:r>
              <a:rPr lang="fr-BE" b="1">
                <a:solidFill>
                  <a:schemeClr val="bg1"/>
                </a:solidFill>
                <a:latin typeface="EC Square Sans Pro" panose="020B0506040000020004" pitchFamily="34" charset="0"/>
              </a:rPr>
              <a:t>REPORT</a:t>
            </a:r>
          </a:p>
        </p:txBody>
      </p:sp>
      <p:sp>
        <p:nvSpPr>
          <p:cNvPr id="7" name="TextBox 6">
            <a:extLst>
              <a:ext uri="{FF2B5EF4-FFF2-40B4-BE49-F238E27FC236}">
                <a16:creationId xmlns:a16="http://schemas.microsoft.com/office/drawing/2014/main" id="{5E3D44EE-B2A9-AF06-188F-4CAD5FBD9188}"/>
              </a:ext>
            </a:extLst>
          </p:cNvPr>
          <p:cNvSpPr txBox="1"/>
          <p:nvPr/>
        </p:nvSpPr>
        <p:spPr>
          <a:xfrm>
            <a:off x="1745674" y="5458691"/>
            <a:ext cx="4530436" cy="1200329"/>
          </a:xfrm>
          <a:prstGeom prst="rect">
            <a:avLst/>
          </a:prstGeom>
          <a:noFill/>
        </p:spPr>
        <p:txBody>
          <a:bodyPr wrap="square" rtlCol="0">
            <a:spAutoFit/>
          </a:bodyPr>
          <a:lstStyle/>
          <a:p>
            <a:r>
              <a:rPr lang="fr-BE" sz="2400" b="1">
                <a:solidFill>
                  <a:schemeClr val="bg1"/>
                </a:solidFill>
                <a:latin typeface="EC Square Sans Pro" panose="020B0506040000020004" pitchFamily="34" charset="0"/>
              </a:rPr>
              <a:t>Addressing underachievement</a:t>
            </a:r>
            <a:br>
              <a:rPr lang="fr-BE" sz="2400" b="1">
                <a:solidFill>
                  <a:schemeClr val="bg1"/>
                </a:solidFill>
                <a:latin typeface="EC Square Sans Pro" panose="020B0506040000020004" pitchFamily="34" charset="0"/>
              </a:rPr>
            </a:br>
            <a:r>
              <a:rPr lang="fr-BE" sz="2400" b="1">
                <a:solidFill>
                  <a:schemeClr val="bg1"/>
                </a:solidFill>
                <a:latin typeface="EC Square Sans Pro" panose="020B0506040000020004" pitchFamily="34" charset="0"/>
              </a:rPr>
              <a:t>in literacy, mathematics</a:t>
            </a:r>
            <a:br>
              <a:rPr lang="fr-BE" sz="2400" b="1">
                <a:solidFill>
                  <a:schemeClr val="bg1"/>
                </a:solidFill>
                <a:latin typeface="EC Square Sans Pro" panose="020B0506040000020004" pitchFamily="34" charset="0"/>
              </a:rPr>
            </a:br>
            <a:r>
              <a:rPr lang="fr-BE" sz="2400" b="1">
                <a:solidFill>
                  <a:schemeClr val="bg1"/>
                </a:solidFill>
                <a:latin typeface="EC Square Sans Pro" panose="020B0506040000020004" pitchFamily="34" charset="0"/>
              </a:rPr>
              <a:t>and science</a:t>
            </a:r>
          </a:p>
        </p:txBody>
      </p:sp>
      <p:sp>
        <p:nvSpPr>
          <p:cNvPr id="8" name="TextBox 7">
            <a:extLst>
              <a:ext uri="{FF2B5EF4-FFF2-40B4-BE49-F238E27FC236}">
                <a16:creationId xmlns:a16="http://schemas.microsoft.com/office/drawing/2014/main" id="{40833ADD-6CE3-16CA-5F2A-03E3CB4971BE}"/>
              </a:ext>
            </a:extLst>
          </p:cNvPr>
          <p:cNvSpPr txBox="1"/>
          <p:nvPr/>
        </p:nvSpPr>
        <p:spPr>
          <a:xfrm>
            <a:off x="152392" y="8936182"/>
            <a:ext cx="1330036" cy="523220"/>
          </a:xfrm>
          <a:prstGeom prst="rect">
            <a:avLst/>
          </a:prstGeom>
          <a:noFill/>
        </p:spPr>
        <p:txBody>
          <a:bodyPr wrap="square" rtlCol="0">
            <a:spAutoFit/>
          </a:bodyPr>
          <a:lstStyle/>
          <a:p>
            <a:pPr algn="r"/>
            <a:r>
              <a:rPr lang="fr-BE" sz="1400" b="1">
                <a:solidFill>
                  <a:schemeClr val="bg1"/>
                </a:solidFill>
                <a:latin typeface="EC Square Sans Pro" panose="020B0506040000020004" pitchFamily="34" charset="0"/>
              </a:rPr>
              <a:t>School</a:t>
            </a:r>
            <a:br>
              <a:rPr lang="fr-BE" sz="1400" b="1">
                <a:solidFill>
                  <a:schemeClr val="bg1"/>
                </a:solidFill>
                <a:latin typeface="EC Square Sans Pro" panose="020B0506040000020004" pitchFamily="34" charset="0"/>
              </a:rPr>
            </a:br>
            <a:r>
              <a:rPr lang="fr-BE" sz="1400" b="1">
                <a:solidFill>
                  <a:schemeClr val="bg1"/>
                </a:solidFill>
                <a:latin typeface="EC Square Sans Pro" panose="020B0506040000020004" pitchFamily="34" charset="0"/>
              </a:rPr>
              <a:t>education</a:t>
            </a:r>
          </a:p>
        </p:txBody>
      </p:sp>
      <p:pic>
        <p:nvPicPr>
          <p:cNvPr id="9" name="Picture 8" descr="A black background with white text&#10;&#10;AI-generated content may be incorrect.">
            <a:extLst>
              <a:ext uri="{FF2B5EF4-FFF2-40B4-BE49-F238E27FC236}">
                <a16:creationId xmlns:a16="http://schemas.microsoft.com/office/drawing/2014/main" id="{9279E66D-96C0-48D0-F1E0-8BCBFC6B5169}"/>
              </a:ext>
            </a:extLst>
          </p:cNvPr>
          <p:cNvPicPr>
            <a:picLocks noChangeAspect="1"/>
          </p:cNvPicPr>
          <p:nvPr/>
        </p:nvPicPr>
        <p:blipFill>
          <a:blip r:embed="rId4" r:link="rId5" cstate="hqprint">
            <a:extLst>
              <a:ext uri="{28A0092B-C50C-407E-A947-70E740481C1C}">
                <a14:useLocalDpi xmlns:a14="http://schemas.microsoft.com/office/drawing/2010/main" val="0"/>
              </a:ext>
            </a:extLst>
          </a:blip>
          <a:stretch>
            <a:fillRect/>
          </a:stretch>
        </p:blipFill>
        <p:spPr>
          <a:xfrm>
            <a:off x="1653756" y="9682735"/>
            <a:ext cx="2215514" cy="540000"/>
          </a:xfrm>
          <a:prstGeom prst="rect">
            <a:avLst/>
          </a:prstGeom>
        </p:spPr>
      </p:pic>
      <p:sp>
        <p:nvSpPr>
          <p:cNvPr id="2" name="TextBox 1">
            <a:extLst>
              <a:ext uri="{FF2B5EF4-FFF2-40B4-BE49-F238E27FC236}">
                <a16:creationId xmlns:a16="http://schemas.microsoft.com/office/drawing/2014/main" id="{C462FCF6-B54D-EB6E-08CA-60E77B469B99}"/>
              </a:ext>
            </a:extLst>
          </p:cNvPr>
          <p:cNvSpPr txBox="1"/>
          <p:nvPr/>
        </p:nvSpPr>
        <p:spPr>
          <a:xfrm>
            <a:off x="1745674" y="6885710"/>
            <a:ext cx="4530436" cy="830997"/>
          </a:xfrm>
          <a:prstGeom prst="rect">
            <a:avLst/>
          </a:prstGeom>
          <a:noFill/>
        </p:spPr>
        <p:txBody>
          <a:bodyPr wrap="square" rtlCol="0">
            <a:spAutoFit/>
          </a:bodyPr>
          <a:lstStyle/>
          <a:p>
            <a:r>
              <a:rPr lang="fr-BE" sz="2400">
                <a:solidFill>
                  <a:schemeClr val="bg1"/>
                </a:solidFill>
                <a:latin typeface="EC Square Sans Pro" panose="020B0506040000020004" pitchFamily="34" charset="0"/>
              </a:rPr>
              <a:t>Policy changes in Europaean</a:t>
            </a:r>
            <a:br>
              <a:rPr lang="fr-BE" sz="2400">
                <a:solidFill>
                  <a:schemeClr val="bg1"/>
                </a:solidFill>
                <a:latin typeface="EC Square Sans Pro" panose="020B0506040000020004" pitchFamily="34" charset="0"/>
              </a:rPr>
            </a:br>
            <a:r>
              <a:rPr lang="fr-BE" sz="2400">
                <a:solidFill>
                  <a:schemeClr val="bg1"/>
                </a:solidFill>
                <a:latin typeface="EC Square Sans Pro" panose="020B0506040000020004" pitchFamily="34" charset="0"/>
              </a:rPr>
              <a:t>school educ	ation since 2020</a:t>
            </a:r>
          </a:p>
        </p:txBody>
      </p:sp>
    </p:spTree>
    <p:extLst>
      <p:ext uri="{BB962C8B-B14F-4D97-AF65-F5344CB8AC3E}">
        <p14:creationId xmlns:p14="http://schemas.microsoft.com/office/powerpoint/2010/main" val="3521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flag with yellow stars and a black background&#10;&#10;AI-generated content may be incorrect.">
            <a:extLst>
              <a:ext uri="{FF2B5EF4-FFF2-40B4-BE49-F238E27FC236}">
                <a16:creationId xmlns:a16="http://schemas.microsoft.com/office/drawing/2014/main" id="{2D2D5570-996F-0A84-02FD-A7AAF0423D8C}"/>
              </a:ext>
            </a:extLst>
          </p:cNvPr>
          <p:cNvPicPr>
            <a:picLocks noChangeAspect="1"/>
          </p:cNvPicPr>
          <p:nvPr/>
        </p:nvPicPr>
        <p:blipFill>
          <a:blip r:embed="rId2" r:link="rId3" cstate="hqprint">
            <a:extLst>
              <a:ext uri="{28A0092B-C50C-407E-A947-70E740481C1C}">
                <a14:useLocalDpi xmlns:a14="http://schemas.microsoft.com/office/drawing/2010/main" val="0"/>
              </a:ext>
            </a:extLst>
          </a:blip>
          <a:stretch>
            <a:fillRect/>
          </a:stretch>
        </p:blipFill>
        <p:spPr>
          <a:xfrm>
            <a:off x="665019" y="8987731"/>
            <a:ext cx="2092311" cy="1080000"/>
          </a:xfrm>
          <a:prstGeom prst="rect">
            <a:avLst/>
          </a:prstGeom>
        </p:spPr>
      </p:pic>
      <p:sp>
        <p:nvSpPr>
          <p:cNvPr id="9" name="TextBox 8">
            <a:extLst>
              <a:ext uri="{FF2B5EF4-FFF2-40B4-BE49-F238E27FC236}">
                <a16:creationId xmlns:a16="http://schemas.microsoft.com/office/drawing/2014/main" id="{A47B5A35-FF49-C1DA-2F68-1A562455CA7D}"/>
              </a:ext>
            </a:extLst>
          </p:cNvPr>
          <p:cNvSpPr txBox="1"/>
          <p:nvPr/>
        </p:nvSpPr>
        <p:spPr>
          <a:xfrm>
            <a:off x="3562640" y="9372694"/>
            <a:ext cx="1743652" cy="764312"/>
          </a:xfrm>
          <a:prstGeom prst="rect">
            <a:avLst/>
          </a:prstGeom>
          <a:noFill/>
        </p:spPr>
        <p:txBody>
          <a:bodyPr wrap="square" bIns="0" anchor="b" anchorCtr="0">
            <a:spAutoFit/>
          </a:bodyPr>
          <a:lstStyle/>
          <a:p>
            <a:r>
              <a:rPr lang="en-GB" sz="1400" baseline="30000">
                <a:solidFill>
                  <a:schemeClr val="bg1"/>
                </a:solidFill>
                <a:latin typeface="EC Square Sans Pro" panose="020B0506040000020004" pitchFamily="34" charset="0"/>
              </a:rPr>
              <a:t>Print</a:t>
            </a:r>
            <a:br>
              <a:rPr lang="en-GB" sz="1400" baseline="30000">
                <a:solidFill>
                  <a:schemeClr val="bg1"/>
                </a:solidFill>
                <a:latin typeface="EC Square Sans Pro" panose="020B0506040000020004" pitchFamily="34" charset="0"/>
              </a:rPr>
            </a:br>
            <a:endParaRPr lang="en-GB" sz="1400" baseline="30000">
              <a:solidFill>
                <a:schemeClr val="bg1"/>
              </a:solidFill>
              <a:latin typeface="EC Square Sans Pro" panose="020B0506040000020004" pitchFamily="34" charset="0"/>
            </a:endParaRPr>
          </a:p>
          <a:p>
            <a:r>
              <a:rPr lang="fr-BE" sz="1400" baseline="30000">
                <a:solidFill>
                  <a:schemeClr val="bg1"/>
                </a:solidFill>
                <a:latin typeface="EC Square Sans Pro" panose="020B0506040000020004" pitchFamily="34" charset="0"/>
              </a:rPr>
              <a:t>ISBN 978-92-9488-939-3</a:t>
            </a:r>
          </a:p>
          <a:p>
            <a:r>
              <a:rPr lang="fr-BE" sz="1400" baseline="30000">
                <a:solidFill>
                  <a:schemeClr val="bg1"/>
                </a:solidFill>
                <a:latin typeface="EC Square Sans Pro" panose="020B0506040000020004" pitchFamily="34" charset="0"/>
              </a:rPr>
              <a:t>doi:10.2797/992314</a:t>
            </a:r>
          </a:p>
          <a:p>
            <a:r>
              <a:rPr lang="fr-BE" sz="1400" baseline="30000">
                <a:solidFill>
                  <a:schemeClr val="bg1"/>
                </a:solidFill>
                <a:latin typeface="EC Square Sans Pro" panose="020B0506040000020004" pitchFamily="34" charset="0"/>
              </a:rPr>
              <a:t>EC-01-25-073-EN-C</a:t>
            </a:r>
          </a:p>
        </p:txBody>
      </p:sp>
      <p:sp>
        <p:nvSpPr>
          <p:cNvPr id="10" name="TextBox 9">
            <a:extLst>
              <a:ext uri="{FF2B5EF4-FFF2-40B4-BE49-F238E27FC236}">
                <a16:creationId xmlns:a16="http://schemas.microsoft.com/office/drawing/2014/main" id="{98D9860D-CA49-C610-BECA-7BDDA3175E7E}"/>
              </a:ext>
            </a:extLst>
          </p:cNvPr>
          <p:cNvSpPr txBox="1"/>
          <p:nvPr/>
        </p:nvSpPr>
        <p:spPr>
          <a:xfrm>
            <a:off x="5405294" y="9372694"/>
            <a:ext cx="1632815" cy="764312"/>
          </a:xfrm>
          <a:prstGeom prst="rect">
            <a:avLst/>
          </a:prstGeom>
          <a:noFill/>
        </p:spPr>
        <p:txBody>
          <a:bodyPr wrap="square" bIns="0" anchor="b" anchorCtr="0">
            <a:spAutoFit/>
          </a:bodyPr>
          <a:lstStyle/>
          <a:p>
            <a:r>
              <a:rPr lang="en-GB" sz="1400" baseline="30000">
                <a:solidFill>
                  <a:schemeClr val="bg1"/>
                </a:solidFill>
                <a:latin typeface="EC Square Sans Pro" panose="020B0506040000020004" pitchFamily="34" charset="0"/>
              </a:rPr>
              <a:t>PDF</a:t>
            </a:r>
            <a:br>
              <a:rPr lang="en-GB" sz="1400" baseline="30000">
                <a:solidFill>
                  <a:schemeClr val="bg1"/>
                </a:solidFill>
                <a:latin typeface="EC Square Sans Pro" panose="020B0506040000020004" pitchFamily="34" charset="0"/>
              </a:rPr>
            </a:br>
            <a:endParaRPr lang="en-GB" sz="1400" baseline="30000">
              <a:solidFill>
                <a:schemeClr val="bg1"/>
              </a:solidFill>
              <a:latin typeface="EC Square Sans Pro" panose="020B0506040000020004" pitchFamily="34" charset="0"/>
            </a:endParaRPr>
          </a:p>
          <a:p>
            <a:r>
              <a:rPr lang="fr-BE" sz="1400" baseline="30000">
                <a:solidFill>
                  <a:schemeClr val="bg1"/>
                </a:solidFill>
                <a:latin typeface="EC Square Sans Pro" panose="020B0506040000020004" pitchFamily="34" charset="0"/>
              </a:rPr>
              <a:t>ISBN 978-92-9488-938-6</a:t>
            </a:r>
          </a:p>
          <a:p>
            <a:r>
              <a:rPr lang="fr-BE" sz="1400" baseline="30000">
                <a:solidFill>
                  <a:schemeClr val="bg1"/>
                </a:solidFill>
                <a:latin typeface="EC Square Sans Pro" panose="020B0506040000020004" pitchFamily="34" charset="0"/>
              </a:rPr>
              <a:t>doi:10.2797/1883015</a:t>
            </a:r>
          </a:p>
          <a:p>
            <a:r>
              <a:rPr lang="fr-BE" sz="1400" baseline="30000">
                <a:solidFill>
                  <a:schemeClr val="bg1"/>
                </a:solidFill>
                <a:latin typeface="EC Square Sans Pro" panose="020B0506040000020004" pitchFamily="34" charset="0"/>
              </a:rPr>
              <a:t>EC-01-25-073-EN-N</a:t>
            </a:r>
          </a:p>
        </p:txBody>
      </p:sp>
      <p:sp>
        <p:nvSpPr>
          <p:cNvPr id="2" name="TextBox 1">
            <a:extLst>
              <a:ext uri="{FF2B5EF4-FFF2-40B4-BE49-F238E27FC236}">
                <a16:creationId xmlns:a16="http://schemas.microsoft.com/office/drawing/2014/main" id="{4990356D-4E23-4735-8100-4438B02F4C0F}"/>
              </a:ext>
            </a:extLst>
          </p:cNvPr>
          <p:cNvSpPr txBox="1"/>
          <p:nvPr/>
        </p:nvSpPr>
        <p:spPr>
          <a:xfrm>
            <a:off x="1108364" y="1884214"/>
            <a:ext cx="5929744" cy="6567952"/>
          </a:xfrm>
          <a:prstGeom prst="rect">
            <a:avLst/>
          </a:prstGeom>
          <a:noFill/>
        </p:spPr>
        <p:txBody>
          <a:bodyPr wrap="square" rtlCol="0">
            <a:spAutoFit/>
          </a:bodyPr>
          <a:lstStyle/>
          <a:p>
            <a:pPr>
              <a:lnSpc>
                <a:spcPct val="110000"/>
              </a:lnSpc>
            </a:pPr>
            <a:r>
              <a:rPr lang="en-US" sz="1400" b="1">
                <a:solidFill>
                  <a:schemeClr val="bg1"/>
                </a:solidFill>
                <a:latin typeface="EC Square Sans Pro" panose="020B0506040000020004" pitchFamily="34" charset="0"/>
              </a:rPr>
              <a:t>Addressing underachievement in literacy, mathematics and science. </a:t>
            </a:r>
          </a:p>
          <a:p>
            <a:pPr>
              <a:lnSpc>
                <a:spcPct val="110000"/>
              </a:lnSpc>
            </a:pPr>
            <a:r>
              <a:rPr lang="en-US" sz="1400">
                <a:solidFill>
                  <a:schemeClr val="bg1"/>
                </a:solidFill>
                <a:latin typeface="EC Square Sans Pro" panose="020B0506040000020004" pitchFamily="34" charset="0"/>
              </a:rPr>
              <a:t>Policy changes in European school education since 2020</a:t>
            </a:r>
          </a:p>
          <a:p>
            <a:pPr>
              <a:lnSpc>
                <a:spcPct val="110000"/>
              </a:lnSpc>
              <a:spcBef>
                <a:spcPts val="600"/>
              </a:spcBef>
            </a:pPr>
            <a:r>
              <a:rPr lang="en-US" sz="1000">
                <a:solidFill>
                  <a:schemeClr val="bg1"/>
                </a:solidFill>
                <a:latin typeface="EC Square Sans Pro" panose="020B0506040000020004" pitchFamily="34" charset="0"/>
              </a:rPr>
              <a:t>Every student in Europe should have the chance to master the basic skills that open doors to learning, new opportunities, and future. Literacy, mathematics, science, digital skills and citizenship are more than school subjects – they are the foundations of lifelong learning, employability, civic participation and personal growth. However, recent international assessments reveal an increasing number of students in Europe who complete compulsory education without reaching the expected levels of basic skills. This is a serious concern for equity, educational quality, and Europe’s capacity to meet future challenges. </a:t>
            </a:r>
          </a:p>
          <a:p>
            <a:pPr>
              <a:lnSpc>
                <a:spcPct val="110000"/>
              </a:lnSpc>
              <a:spcBef>
                <a:spcPts val="600"/>
              </a:spcBef>
            </a:pPr>
            <a:r>
              <a:rPr lang="en-US" sz="1000">
                <a:solidFill>
                  <a:schemeClr val="bg1"/>
                </a:solidFill>
                <a:latin typeface="EC Square Sans Pro" panose="020B0506040000020004" pitchFamily="34" charset="0"/>
              </a:rPr>
              <a:t>In response to this, the European Commission has placed basic skills at the heart of its broader education and skills agenda. This Eurydice report analyses how 37 education systems across Europe are tackling underachievement in literacy, mathematics and science at primary and lower secondary levels.  It focuses on policies adopted or implemented since the 2020/2021 school year. </a:t>
            </a:r>
          </a:p>
          <a:p>
            <a:pPr>
              <a:lnSpc>
                <a:spcPct val="110000"/>
              </a:lnSpc>
              <a:spcBef>
                <a:spcPts val="600"/>
              </a:spcBef>
            </a:pPr>
            <a:r>
              <a:rPr lang="en-US" sz="1000">
                <a:solidFill>
                  <a:schemeClr val="bg1"/>
                </a:solidFill>
                <a:latin typeface="EC Square Sans Pro" panose="020B0506040000020004" pitchFamily="34" charset="0"/>
              </a:rPr>
              <a:t>Across seven chapters, the report shows how countries are shaping an ecosystem of policy measures: adopting strategic frameworks, revising curricula, reorganising instruction, improving assessment, reinforcing learning support, strengthening support for teachers and inclusive practices, and engaging parents more closely in their children’s learning. At the centre of this ecosystem are teachers, supported through professional development, inclusive pedagogical resources and the recruitment of specialised staff.</a:t>
            </a:r>
          </a:p>
          <a:p>
            <a:pPr>
              <a:lnSpc>
                <a:spcPct val="110000"/>
              </a:lnSpc>
              <a:spcBef>
                <a:spcPts val="600"/>
              </a:spcBef>
            </a:pPr>
            <a:r>
              <a:rPr lang="en-US" sz="1000">
                <a:solidFill>
                  <a:schemeClr val="bg1"/>
                </a:solidFill>
                <a:latin typeface="EC Square Sans Pro" panose="020B0506040000020004" pitchFamily="34" charset="0"/>
              </a:rPr>
              <a:t>Taken together, these policy measures demonstrate a shared ambition across Europe: to ensure that no learner is left behind, and that every young person can build the strong foundations they need to thrive in school and in life.</a:t>
            </a:r>
          </a:p>
          <a:p>
            <a:pPr>
              <a:lnSpc>
                <a:spcPct val="110000"/>
              </a:lnSpc>
              <a:spcBef>
                <a:spcPts val="600"/>
              </a:spcBef>
            </a:pPr>
            <a:endParaRPr lang="en-US" sz="1000">
              <a:solidFill>
                <a:schemeClr val="bg1"/>
              </a:solidFill>
              <a:latin typeface="EC Square Sans Pro" panose="020B0506040000020004" pitchFamily="34" charset="0"/>
            </a:endParaRPr>
          </a:p>
          <a:p>
            <a:pPr>
              <a:lnSpc>
                <a:spcPct val="110000"/>
              </a:lnSpc>
              <a:spcBef>
                <a:spcPts val="600"/>
              </a:spcBef>
            </a:pPr>
            <a:endParaRPr lang="en-US" sz="1000">
              <a:solidFill>
                <a:schemeClr val="bg1"/>
              </a:solidFill>
              <a:latin typeface="EC Square Sans Pro" panose="020B0506040000020004" pitchFamily="34" charset="0"/>
            </a:endParaRPr>
          </a:p>
          <a:p>
            <a:pPr>
              <a:lnSpc>
                <a:spcPct val="110000"/>
              </a:lnSpc>
            </a:pPr>
            <a:endParaRPr lang="en-US" sz="1000">
              <a:solidFill>
                <a:schemeClr val="bg1"/>
              </a:solidFill>
              <a:latin typeface="EC Square Sans Pro" panose="020B0506040000020004" pitchFamily="34" charset="0"/>
            </a:endParaRPr>
          </a:p>
          <a:p>
            <a:pPr>
              <a:lnSpc>
                <a:spcPct val="110000"/>
              </a:lnSpc>
            </a:pPr>
            <a:endParaRPr lang="en-US" sz="1000">
              <a:solidFill>
                <a:schemeClr val="bg1"/>
              </a:solidFill>
              <a:latin typeface="EC Square Sans Pro" panose="020B0506040000020004" pitchFamily="34" charset="0"/>
            </a:endParaRPr>
          </a:p>
          <a:p>
            <a:pPr>
              <a:lnSpc>
                <a:spcPct val="110000"/>
              </a:lnSpc>
            </a:pPr>
            <a:r>
              <a:rPr lang="en-US" sz="1000">
                <a:solidFill>
                  <a:schemeClr val="bg1"/>
                </a:solidFill>
                <a:latin typeface="EC Square Sans Pro" panose="020B0506040000020004" pitchFamily="34" charset="0"/>
              </a:rPr>
              <a:t>The Eurydice Network’s task is to understand and explain how Europe’s different education systems are organised and how they work. The network provides descriptions of national education systems, comparative studies devoted to specific topics, indicators and statistics. All Eurydice publications are available free of charge on the Eurydice website or in print upon request. Through its work, Eurydice aims to promote understanding, cooperation, trust and mobility at European and international levels. The network consists of national units located in European countries and is coordinated by the European Education and Culture Executive Agency (EACEA). </a:t>
            </a:r>
          </a:p>
          <a:p>
            <a:pPr>
              <a:lnSpc>
                <a:spcPct val="110000"/>
              </a:lnSpc>
            </a:pPr>
            <a:endParaRPr lang="en-US" sz="1000">
              <a:solidFill>
                <a:schemeClr val="bg1"/>
              </a:solidFill>
              <a:latin typeface="EC Square Sans Pro" panose="020B0506040000020004" pitchFamily="34" charset="0"/>
            </a:endParaRPr>
          </a:p>
          <a:p>
            <a:r>
              <a:rPr lang="en-US" sz="1000">
                <a:solidFill>
                  <a:schemeClr val="bg1"/>
                </a:solidFill>
                <a:latin typeface="EC Square Sans Pro" panose="020B0506040000020004" pitchFamily="34" charset="0"/>
              </a:rPr>
              <a:t>For more information about Eurydice, see: </a:t>
            </a:r>
          </a:p>
          <a:p>
            <a:endParaRPr lang="en-US" sz="1000">
              <a:solidFill>
                <a:schemeClr val="bg1"/>
              </a:solidFill>
              <a:latin typeface="EC Square Sans Pro" panose="020B0506040000020004" pitchFamily="34" charset="0"/>
            </a:endParaRPr>
          </a:p>
          <a:p>
            <a:r>
              <a:rPr lang="en-US" sz="1000">
                <a:solidFill>
                  <a:schemeClr val="bg1"/>
                </a:solidFill>
                <a:latin typeface="EC Square Sans Pro" panose="020B0506040000020004" pitchFamily="34" charset="0"/>
              </a:rPr>
              <a:t>https://eacea.ec.europa.eu/national-policies/eurydice/</a:t>
            </a:r>
          </a:p>
        </p:txBody>
      </p:sp>
      <p:cxnSp>
        <p:nvCxnSpPr>
          <p:cNvPr id="4" name="Straight Connector 3">
            <a:extLst>
              <a:ext uri="{FF2B5EF4-FFF2-40B4-BE49-F238E27FC236}">
                <a16:creationId xmlns:a16="http://schemas.microsoft.com/office/drawing/2014/main" id="{465F61B7-9238-D1A3-3935-D54132DB383A}"/>
              </a:ext>
            </a:extLst>
          </p:cNvPr>
          <p:cNvCxnSpPr/>
          <p:nvPr/>
        </p:nvCxnSpPr>
        <p:spPr>
          <a:xfrm>
            <a:off x="1205345" y="6192983"/>
            <a:ext cx="3810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8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blue and grey squares&#10;&#10;AI-generated content may be incorrect.">
            <a:extLst>
              <a:ext uri="{FF2B5EF4-FFF2-40B4-BE49-F238E27FC236}">
                <a16:creationId xmlns:a16="http://schemas.microsoft.com/office/drawing/2014/main" id="{49001627-27F3-9852-B681-1CFE89231E8D}"/>
              </a:ext>
            </a:extLst>
          </p:cNvPr>
          <p:cNvPicPr>
            <a:picLocks noChangeAspect="1"/>
          </p:cNvPicPr>
          <p:nvPr/>
        </p:nvPicPr>
        <p:blipFill>
          <a:blip r:embed="rId2" r:link="rId3" cstate="hqprint">
            <a:extLst>
              <a:ext uri="{28A0092B-C50C-407E-A947-70E740481C1C}">
                <a14:useLocalDpi xmlns:a14="http://schemas.microsoft.com/office/drawing/2010/main" val="0"/>
              </a:ext>
            </a:extLst>
          </a:blip>
          <a:stretch>
            <a:fillRect/>
          </a:stretch>
        </p:blipFill>
        <p:spPr>
          <a:xfrm>
            <a:off x="115258" y="1794962"/>
            <a:ext cx="2700000" cy="972000"/>
          </a:xfrm>
          <a:prstGeom prst="rect">
            <a:avLst/>
          </a:prstGeom>
        </p:spPr>
      </p:pic>
      <p:pic>
        <p:nvPicPr>
          <p:cNvPr id="5" name="Picture 4" descr="A logo with a blue square and grey squares&#10;&#10;AI-generated content may be incorrect.">
            <a:extLst>
              <a:ext uri="{FF2B5EF4-FFF2-40B4-BE49-F238E27FC236}">
                <a16:creationId xmlns:a16="http://schemas.microsoft.com/office/drawing/2014/main" id="{81C412B3-2776-83B9-5CE6-45258630B341}"/>
              </a:ext>
            </a:extLst>
          </p:cNvPr>
          <p:cNvPicPr>
            <a:picLocks noChangeAspect="1"/>
          </p:cNvPicPr>
          <p:nvPr/>
        </p:nvPicPr>
        <p:blipFill>
          <a:blip r:embed="rId4" r:link="rId5" cstate="hqprint">
            <a:extLst>
              <a:ext uri="{28A0092B-C50C-407E-A947-70E740481C1C}">
                <a14:useLocalDpi xmlns:a14="http://schemas.microsoft.com/office/drawing/2010/main" val="0"/>
              </a:ext>
            </a:extLst>
          </a:blip>
          <a:stretch>
            <a:fillRect/>
          </a:stretch>
        </p:blipFill>
        <p:spPr>
          <a:xfrm>
            <a:off x="115257" y="0"/>
            <a:ext cx="2703376" cy="972000"/>
          </a:xfrm>
          <a:prstGeom prst="rect">
            <a:avLst/>
          </a:prstGeom>
        </p:spPr>
      </p:pic>
      <p:pic>
        <p:nvPicPr>
          <p:cNvPr id="7" name="Picture 6" descr="A logo with blue and grey squares&#10;&#10;AI-generated content may be incorrect.">
            <a:extLst>
              <a:ext uri="{FF2B5EF4-FFF2-40B4-BE49-F238E27FC236}">
                <a16:creationId xmlns:a16="http://schemas.microsoft.com/office/drawing/2014/main" id="{7F6CF832-360D-F70C-C290-CB45A7B99405}"/>
              </a:ext>
            </a:extLst>
          </p:cNvPr>
          <p:cNvPicPr>
            <a:picLocks noChangeAspect="1"/>
          </p:cNvPicPr>
          <p:nvPr/>
        </p:nvPicPr>
        <p:blipFill>
          <a:blip r:embed="rId6" r:link="rId7" cstate="hqprint">
            <a:extLst>
              <a:ext uri="{28A0092B-C50C-407E-A947-70E740481C1C}">
                <a14:useLocalDpi xmlns:a14="http://schemas.microsoft.com/office/drawing/2010/main" val="0"/>
              </a:ext>
            </a:extLst>
          </a:blip>
          <a:stretch>
            <a:fillRect/>
          </a:stretch>
        </p:blipFill>
        <p:spPr>
          <a:xfrm>
            <a:off x="115258" y="897481"/>
            <a:ext cx="2700000" cy="972000"/>
          </a:xfrm>
          <a:prstGeom prst="rect">
            <a:avLst/>
          </a:prstGeom>
        </p:spPr>
      </p:pic>
      <p:pic>
        <p:nvPicPr>
          <p:cNvPr id="9" name="Picture 8" descr="A blue square with yellow stars and lines on it&#10;&#10;AI-generated content may be incorrect.">
            <a:extLst>
              <a:ext uri="{FF2B5EF4-FFF2-40B4-BE49-F238E27FC236}">
                <a16:creationId xmlns:a16="http://schemas.microsoft.com/office/drawing/2014/main" id="{F52B6C1E-1AAF-87B3-16D7-F591F1EB0621}"/>
              </a:ext>
            </a:extLst>
          </p:cNvPr>
          <p:cNvPicPr>
            <a:picLocks noChangeAspect="1"/>
          </p:cNvPicPr>
          <p:nvPr/>
        </p:nvPicPr>
        <p:blipFill>
          <a:blip r:embed="rId8" r:link="rId9" cstate="hqprint">
            <a:extLst>
              <a:ext uri="{28A0092B-C50C-407E-A947-70E740481C1C}">
                <a14:useLocalDpi xmlns:a14="http://schemas.microsoft.com/office/drawing/2010/main" val="0"/>
              </a:ext>
            </a:extLst>
          </a:blip>
          <a:stretch>
            <a:fillRect/>
          </a:stretch>
        </p:blipFill>
        <p:spPr>
          <a:xfrm>
            <a:off x="115258" y="3853169"/>
            <a:ext cx="2496375" cy="972000"/>
          </a:xfrm>
          <a:prstGeom prst="rect">
            <a:avLst/>
          </a:prstGeom>
        </p:spPr>
      </p:pic>
      <p:pic>
        <p:nvPicPr>
          <p:cNvPr id="11" name="Picture 10" descr="A logo with a blue square and white text&#10;&#10;AI-generated content may be incorrect.">
            <a:extLst>
              <a:ext uri="{FF2B5EF4-FFF2-40B4-BE49-F238E27FC236}">
                <a16:creationId xmlns:a16="http://schemas.microsoft.com/office/drawing/2014/main" id="{094776FB-9228-62DF-A6B8-E7F1F274E1A3}"/>
              </a:ext>
            </a:extLst>
          </p:cNvPr>
          <p:cNvPicPr>
            <a:picLocks noChangeAspect="1"/>
          </p:cNvPicPr>
          <p:nvPr/>
        </p:nvPicPr>
        <p:blipFill>
          <a:blip r:embed="rId10" r:link="rId11" cstate="hqprint">
            <a:extLst>
              <a:ext uri="{28A0092B-C50C-407E-A947-70E740481C1C}">
                <a14:useLocalDpi xmlns:a14="http://schemas.microsoft.com/office/drawing/2010/main" val="0"/>
              </a:ext>
            </a:extLst>
          </a:blip>
          <a:stretch>
            <a:fillRect/>
          </a:stretch>
        </p:blipFill>
        <p:spPr>
          <a:xfrm>
            <a:off x="115258" y="2346080"/>
            <a:ext cx="2700000" cy="972000"/>
          </a:xfrm>
          <a:prstGeom prst="rect">
            <a:avLst/>
          </a:prstGeom>
        </p:spPr>
      </p:pic>
      <p:pic>
        <p:nvPicPr>
          <p:cNvPr id="13" name="Picture 12" descr="A blue square with yellow stars and lines on it&#10;&#10;AI-generated content may be incorrect.">
            <a:extLst>
              <a:ext uri="{FF2B5EF4-FFF2-40B4-BE49-F238E27FC236}">
                <a16:creationId xmlns:a16="http://schemas.microsoft.com/office/drawing/2014/main" id="{0F8711AC-6C6B-B307-764A-BF00CFDC52DA}"/>
              </a:ext>
            </a:extLst>
          </p:cNvPr>
          <p:cNvPicPr>
            <a:picLocks noChangeAspect="1"/>
          </p:cNvPicPr>
          <p:nvPr/>
        </p:nvPicPr>
        <p:blipFill>
          <a:blip r:embed="rId12" r:link="rId13" cstate="hqprint">
            <a:extLst>
              <a:ext uri="{28A0092B-C50C-407E-A947-70E740481C1C}">
                <a14:useLocalDpi xmlns:a14="http://schemas.microsoft.com/office/drawing/2010/main" val="0"/>
              </a:ext>
            </a:extLst>
          </a:blip>
          <a:stretch>
            <a:fillRect/>
          </a:stretch>
        </p:blipFill>
        <p:spPr>
          <a:xfrm>
            <a:off x="115257" y="5384886"/>
            <a:ext cx="2477250" cy="972000"/>
          </a:xfrm>
          <a:prstGeom prst="rect">
            <a:avLst/>
          </a:prstGeom>
        </p:spPr>
      </p:pic>
      <p:pic>
        <p:nvPicPr>
          <p:cNvPr id="15" name="Picture 14" descr="A logo with a black background&#10;&#10;AI-generated content may be incorrect.">
            <a:extLst>
              <a:ext uri="{FF2B5EF4-FFF2-40B4-BE49-F238E27FC236}">
                <a16:creationId xmlns:a16="http://schemas.microsoft.com/office/drawing/2014/main" id="{A43609CF-4376-183E-EEEF-AB1DEE6F1152}"/>
              </a:ext>
            </a:extLst>
          </p:cNvPr>
          <p:cNvPicPr>
            <a:picLocks noChangeAspect="1"/>
          </p:cNvPicPr>
          <p:nvPr/>
        </p:nvPicPr>
        <p:blipFill>
          <a:blip r:embed="rId14" r:link="rId15" cstate="hqprint">
            <a:extLst>
              <a:ext uri="{28A0092B-C50C-407E-A947-70E740481C1C}">
                <a14:useLocalDpi xmlns:a14="http://schemas.microsoft.com/office/drawing/2010/main" val="0"/>
              </a:ext>
            </a:extLst>
          </a:blip>
          <a:stretch>
            <a:fillRect/>
          </a:stretch>
        </p:blipFill>
        <p:spPr>
          <a:xfrm>
            <a:off x="138000" y="3135361"/>
            <a:ext cx="2805750" cy="972000"/>
          </a:xfrm>
          <a:prstGeom prst="rect">
            <a:avLst/>
          </a:prstGeom>
        </p:spPr>
      </p:pic>
      <p:pic>
        <p:nvPicPr>
          <p:cNvPr id="17" name="Picture 16" descr="A logo with a blue square and white text&#10;&#10;AI-generated content may be incorrect.">
            <a:extLst>
              <a:ext uri="{FF2B5EF4-FFF2-40B4-BE49-F238E27FC236}">
                <a16:creationId xmlns:a16="http://schemas.microsoft.com/office/drawing/2014/main" id="{E5575740-28E5-FD92-E93E-8E111303A55B}"/>
              </a:ext>
            </a:extLst>
          </p:cNvPr>
          <p:cNvPicPr>
            <a:picLocks noChangeAspect="1"/>
          </p:cNvPicPr>
          <p:nvPr/>
        </p:nvPicPr>
        <p:blipFill>
          <a:blip r:embed="rId16" r:link="rId17" cstate="hqprint">
            <a:extLst>
              <a:ext uri="{28A0092B-C50C-407E-A947-70E740481C1C}">
                <a14:useLocalDpi xmlns:a14="http://schemas.microsoft.com/office/drawing/2010/main" val="0"/>
              </a:ext>
            </a:extLst>
          </a:blip>
          <a:stretch>
            <a:fillRect/>
          </a:stretch>
        </p:blipFill>
        <p:spPr>
          <a:xfrm>
            <a:off x="115258" y="4487405"/>
            <a:ext cx="2700000" cy="972000"/>
          </a:xfrm>
          <a:prstGeom prst="rect">
            <a:avLst/>
          </a:prstGeom>
        </p:spPr>
      </p:pic>
      <p:pic>
        <p:nvPicPr>
          <p:cNvPr id="19" name="Picture 18" descr="A blue square with yellow stars and lines on it&#10;&#10;AI-generated content may be incorrect.">
            <a:extLst>
              <a:ext uri="{FF2B5EF4-FFF2-40B4-BE49-F238E27FC236}">
                <a16:creationId xmlns:a16="http://schemas.microsoft.com/office/drawing/2014/main" id="{28749C3D-5164-9182-511C-B066F6F4F4AB}"/>
              </a:ext>
            </a:extLst>
          </p:cNvPr>
          <p:cNvPicPr>
            <a:picLocks noChangeAspect="1"/>
          </p:cNvPicPr>
          <p:nvPr/>
        </p:nvPicPr>
        <p:blipFill>
          <a:blip r:embed="rId18" r:link="rId19" cstate="hqprint">
            <a:extLst>
              <a:ext uri="{28A0092B-C50C-407E-A947-70E740481C1C}">
                <a14:useLocalDpi xmlns:a14="http://schemas.microsoft.com/office/drawing/2010/main" val="0"/>
              </a:ext>
            </a:extLst>
          </a:blip>
          <a:stretch>
            <a:fillRect/>
          </a:stretch>
        </p:blipFill>
        <p:spPr>
          <a:xfrm>
            <a:off x="0" y="8790455"/>
            <a:ext cx="2459250" cy="972000"/>
          </a:xfrm>
          <a:prstGeom prst="rect">
            <a:avLst/>
          </a:prstGeom>
        </p:spPr>
      </p:pic>
      <p:pic>
        <p:nvPicPr>
          <p:cNvPr id="21" name="Picture 20" descr="A blue flag with yellow stars and a black background&#10;&#10;AI-generated content may be incorrect.">
            <a:extLst>
              <a:ext uri="{FF2B5EF4-FFF2-40B4-BE49-F238E27FC236}">
                <a16:creationId xmlns:a16="http://schemas.microsoft.com/office/drawing/2014/main" id="{6B54A216-224D-3869-EED0-F88F0239BF8B}"/>
              </a:ext>
            </a:extLst>
          </p:cNvPr>
          <p:cNvPicPr>
            <a:picLocks noChangeAspect="1"/>
          </p:cNvPicPr>
          <p:nvPr/>
        </p:nvPicPr>
        <p:blipFill>
          <a:blip r:embed="rId20" r:link="rId21" cstate="hqprint">
            <a:extLst>
              <a:ext uri="{28A0092B-C50C-407E-A947-70E740481C1C}">
                <a14:useLocalDpi xmlns:a14="http://schemas.microsoft.com/office/drawing/2010/main" val="0"/>
              </a:ext>
            </a:extLst>
          </a:blip>
          <a:stretch>
            <a:fillRect/>
          </a:stretch>
        </p:blipFill>
        <p:spPr>
          <a:xfrm>
            <a:off x="0" y="8010962"/>
            <a:ext cx="2397375" cy="972000"/>
          </a:xfrm>
          <a:prstGeom prst="rect">
            <a:avLst/>
          </a:prstGeom>
        </p:spPr>
      </p:pic>
      <p:pic>
        <p:nvPicPr>
          <p:cNvPr id="23" name="Picture 22" descr="A blue square with yellow stars and a blue square with white text&#10;&#10;AI-generated content may be incorrect.">
            <a:extLst>
              <a:ext uri="{FF2B5EF4-FFF2-40B4-BE49-F238E27FC236}">
                <a16:creationId xmlns:a16="http://schemas.microsoft.com/office/drawing/2014/main" id="{692BF5CD-CE55-4556-A130-AC07543BFD71}"/>
              </a:ext>
            </a:extLst>
          </p:cNvPr>
          <p:cNvPicPr>
            <a:picLocks noChangeAspect="1"/>
          </p:cNvPicPr>
          <p:nvPr/>
        </p:nvPicPr>
        <p:blipFill>
          <a:blip r:embed="rId22" r:link="rId23" cstate="hqprint">
            <a:extLst>
              <a:ext uri="{28A0092B-C50C-407E-A947-70E740481C1C}">
                <a14:useLocalDpi xmlns:a14="http://schemas.microsoft.com/office/drawing/2010/main" val="0"/>
              </a:ext>
            </a:extLst>
          </a:blip>
          <a:stretch>
            <a:fillRect/>
          </a:stretch>
        </p:blipFill>
        <p:spPr>
          <a:xfrm>
            <a:off x="115258" y="7179848"/>
            <a:ext cx="2471625" cy="972000"/>
          </a:xfrm>
          <a:prstGeom prst="rect">
            <a:avLst/>
          </a:prstGeom>
        </p:spPr>
      </p:pic>
      <p:pic>
        <p:nvPicPr>
          <p:cNvPr id="25" name="Picture 24" descr="A blue square with yellow stars and lines on it&#10;&#10;AI-generated content may be incorrect.">
            <a:extLst>
              <a:ext uri="{FF2B5EF4-FFF2-40B4-BE49-F238E27FC236}">
                <a16:creationId xmlns:a16="http://schemas.microsoft.com/office/drawing/2014/main" id="{190BB762-A707-32E8-50B9-E93B94C8E989}"/>
              </a:ext>
            </a:extLst>
          </p:cNvPr>
          <p:cNvPicPr>
            <a:picLocks noChangeAspect="1"/>
          </p:cNvPicPr>
          <p:nvPr/>
        </p:nvPicPr>
        <p:blipFill>
          <a:blip r:embed="rId24" r:link="rId25" cstate="hqprint">
            <a:extLst>
              <a:ext uri="{28A0092B-C50C-407E-A947-70E740481C1C}">
                <a14:useLocalDpi xmlns:a14="http://schemas.microsoft.com/office/drawing/2010/main" val="0"/>
              </a:ext>
            </a:extLst>
          </a:blip>
          <a:stretch>
            <a:fillRect/>
          </a:stretch>
        </p:blipFill>
        <p:spPr>
          <a:xfrm>
            <a:off x="115257" y="6282367"/>
            <a:ext cx="2477250" cy="972000"/>
          </a:xfrm>
          <a:prstGeom prst="rect">
            <a:avLst/>
          </a:prstGeom>
        </p:spPr>
      </p:pic>
      <p:pic>
        <p:nvPicPr>
          <p:cNvPr id="27" name="Picture 26" descr="A logo with a black background&#10;&#10;AI-generated content may be incorrect.">
            <a:extLst>
              <a:ext uri="{FF2B5EF4-FFF2-40B4-BE49-F238E27FC236}">
                <a16:creationId xmlns:a16="http://schemas.microsoft.com/office/drawing/2014/main" id="{8D5F1F13-822E-F86B-FEAA-0DCBAF97393C}"/>
              </a:ext>
            </a:extLst>
          </p:cNvPr>
          <p:cNvPicPr>
            <a:picLocks noChangeAspect="1"/>
          </p:cNvPicPr>
          <p:nvPr/>
        </p:nvPicPr>
        <p:blipFill>
          <a:blip r:embed="rId26" r:link="rId27" cstate="hqprint">
            <a:extLst>
              <a:ext uri="{28A0092B-C50C-407E-A947-70E740481C1C}">
                <a14:useLocalDpi xmlns:a14="http://schemas.microsoft.com/office/drawing/2010/main" val="0"/>
              </a:ext>
            </a:extLst>
          </a:blip>
          <a:stretch>
            <a:fillRect/>
          </a:stretch>
        </p:blipFill>
        <p:spPr>
          <a:xfrm>
            <a:off x="2204730" y="0"/>
            <a:ext cx="2764126" cy="972000"/>
          </a:xfrm>
          <a:prstGeom prst="rect">
            <a:avLst/>
          </a:prstGeom>
        </p:spPr>
      </p:pic>
      <p:pic>
        <p:nvPicPr>
          <p:cNvPr id="29" name="Picture 28" descr="A blue square with yellow stars and a blue square with a blue circle with yellow stars on it&#10;&#10;AI-generated content may be incorrect.">
            <a:extLst>
              <a:ext uri="{FF2B5EF4-FFF2-40B4-BE49-F238E27FC236}">
                <a16:creationId xmlns:a16="http://schemas.microsoft.com/office/drawing/2014/main" id="{726C2098-EFFA-60EE-C6C0-5299DA3DA9AD}"/>
              </a:ext>
            </a:extLst>
          </p:cNvPr>
          <p:cNvPicPr>
            <a:picLocks noChangeAspect="1"/>
          </p:cNvPicPr>
          <p:nvPr/>
        </p:nvPicPr>
        <p:blipFill>
          <a:blip r:embed="rId28" r:link="rId29" cstate="hqprint">
            <a:extLst>
              <a:ext uri="{28A0092B-C50C-407E-A947-70E740481C1C}">
                <a14:useLocalDpi xmlns:a14="http://schemas.microsoft.com/office/drawing/2010/main" val="0"/>
              </a:ext>
            </a:extLst>
          </a:blip>
          <a:stretch>
            <a:fillRect/>
          </a:stretch>
        </p:blipFill>
        <p:spPr>
          <a:xfrm>
            <a:off x="115257" y="9872296"/>
            <a:ext cx="2598750" cy="972000"/>
          </a:xfrm>
          <a:prstGeom prst="rect">
            <a:avLst/>
          </a:prstGeom>
        </p:spPr>
      </p:pic>
      <p:pic>
        <p:nvPicPr>
          <p:cNvPr id="31" name="Picture 30" descr="A blue square with yellow stars and lines on it&#10;&#10;AI-generated content may be incorrect.">
            <a:extLst>
              <a:ext uri="{FF2B5EF4-FFF2-40B4-BE49-F238E27FC236}">
                <a16:creationId xmlns:a16="http://schemas.microsoft.com/office/drawing/2014/main" id="{081900D8-6801-2ECE-9982-9AFA63BC00D1}"/>
              </a:ext>
            </a:extLst>
          </p:cNvPr>
          <p:cNvPicPr>
            <a:picLocks noChangeAspect="1"/>
          </p:cNvPicPr>
          <p:nvPr/>
        </p:nvPicPr>
        <p:blipFill>
          <a:blip r:embed="rId30" r:link="rId31" cstate="hqprint">
            <a:extLst>
              <a:ext uri="{28A0092B-C50C-407E-A947-70E740481C1C}">
                <a14:useLocalDpi xmlns:a14="http://schemas.microsoft.com/office/drawing/2010/main" val="0"/>
              </a:ext>
            </a:extLst>
          </a:blip>
          <a:stretch>
            <a:fillRect/>
          </a:stretch>
        </p:blipFill>
        <p:spPr>
          <a:xfrm>
            <a:off x="2204730" y="1962678"/>
            <a:ext cx="2443500" cy="972000"/>
          </a:xfrm>
          <a:prstGeom prst="rect">
            <a:avLst/>
          </a:prstGeom>
        </p:spPr>
      </p:pic>
      <p:pic>
        <p:nvPicPr>
          <p:cNvPr id="33" name="Picture 32" descr="A blue square with yellow stars and lines on it&#10;&#10;AI-generated content may be incorrect.">
            <a:extLst>
              <a:ext uri="{FF2B5EF4-FFF2-40B4-BE49-F238E27FC236}">
                <a16:creationId xmlns:a16="http://schemas.microsoft.com/office/drawing/2014/main" id="{44539C9A-DA4B-FA05-226D-51C38908E1FA}"/>
              </a:ext>
            </a:extLst>
          </p:cNvPr>
          <p:cNvPicPr>
            <a:picLocks noChangeAspect="1"/>
          </p:cNvPicPr>
          <p:nvPr/>
        </p:nvPicPr>
        <p:blipFill>
          <a:blip r:embed="rId32" r:link="rId33" cstate="hqprint">
            <a:extLst>
              <a:ext uri="{28A0092B-C50C-407E-A947-70E740481C1C}">
                <a14:useLocalDpi xmlns:a14="http://schemas.microsoft.com/office/drawing/2010/main" val="0"/>
              </a:ext>
            </a:extLst>
          </a:blip>
          <a:stretch>
            <a:fillRect/>
          </a:stretch>
        </p:blipFill>
        <p:spPr>
          <a:xfrm>
            <a:off x="2204730" y="981339"/>
            <a:ext cx="2496375" cy="972000"/>
          </a:xfrm>
          <a:prstGeom prst="rect">
            <a:avLst/>
          </a:prstGeom>
        </p:spPr>
      </p:pic>
      <p:pic>
        <p:nvPicPr>
          <p:cNvPr id="35" name="Picture 34" descr="A logo with a black background&#10;&#10;AI-generated content may be incorrect.">
            <a:extLst>
              <a:ext uri="{FF2B5EF4-FFF2-40B4-BE49-F238E27FC236}">
                <a16:creationId xmlns:a16="http://schemas.microsoft.com/office/drawing/2014/main" id="{BE831992-D966-D3FC-F732-0153BAA9A07C}"/>
              </a:ext>
            </a:extLst>
          </p:cNvPr>
          <p:cNvPicPr>
            <a:picLocks noChangeAspect="1"/>
          </p:cNvPicPr>
          <p:nvPr/>
        </p:nvPicPr>
        <p:blipFill>
          <a:blip r:embed="rId34" r:link="rId35" cstate="hqprint">
            <a:extLst>
              <a:ext uri="{28A0092B-C50C-407E-A947-70E740481C1C}">
                <a14:useLocalDpi xmlns:a14="http://schemas.microsoft.com/office/drawing/2010/main" val="0"/>
              </a:ext>
            </a:extLst>
          </a:blip>
          <a:stretch>
            <a:fillRect/>
          </a:stretch>
        </p:blipFill>
        <p:spPr>
          <a:xfrm>
            <a:off x="4425214" y="0"/>
            <a:ext cx="3169126" cy="972000"/>
          </a:xfrm>
          <a:prstGeom prst="rect">
            <a:avLst/>
          </a:prstGeom>
        </p:spPr>
      </p:pic>
      <p:pic>
        <p:nvPicPr>
          <p:cNvPr id="37" name="Picture 36" descr="A logo with a blue and grey square&#10;&#10;AI-generated content may be incorrect.">
            <a:extLst>
              <a:ext uri="{FF2B5EF4-FFF2-40B4-BE49-F238E27FC236}">
                <a16:creationId xmlns:a16="http://schemas.microsoft.com/office/drawing/2014/main" id="{2EA59A80-D10C-F553-C7B3-065FBDB12A35}"/>
              </a:ext>
            </a:extLst>
          </p:cNvPr>
          <p:cNvPicPr>
            <a:picLocks noChangeAspect="1"/>
          </p:cNvPicPr>
          <p:nvPr/>
        </p:nvPicPr>
        <p:blipFill>
          <a:blip r:embed="rId36" r:link="rId37" cstate="hqprint">
            <a:extLst>
              <a:ext uri="{28A0092B-C50C-407E-A947-70E740481C1C}">
                <a14:useLocalDpi xmlns:a14="http://schemas.microsoft.com/office/drawing/2010/main" val="0"/>
              </a:ext>
            </a:extLst>
          </a:blip>
          <a:stretch>
            <a:fillRect/>
          </a:stretch>
        </p:blipFill>
        <p:spPr>
          <a:xfrm>
            <a:off x="2204730" y="2944017"/>
            <a:ext cx="2793375" cy="972000"/>
          </a:xfrm>
          <a:prstGeom prst="rect">
            <a:avLst/>
          </a:prstGeom>
        </p:spPr>
      </p:pic>
      <p:pic>
        <p:nvPicPr>
          <p:cNvPr id="39" name="Picture 38" descr="A blue flag with yellow stars and lines&#10;&#10;AI-generated content may be incorrect.">
            <a:extLst>
              <a:ext uri="{FF2B5EF4-FFF2-40B4-BE49-F238E27FC236}">
                <a16:creationId xmlns:a16="http://schemas.microsoft.com/office/drawing/2014/main" id="{2FA836D6-391D-838C-5BAE-9CFA978AB07C}"/>
              </a:ext>
            </a:extLst>
          </p:cNvPr>
          <p:cNvPicPr>
            <a:picLocks noChangeAspect="1"/>
          </p:cNvPicPr>
          <p:nvPr/>
        </p:nvPicPr>
        <p:blipFill>
          <a:blip r:embed="rId38" r:link="rId39" cstate="hqprint">
            <a:extLst>
              <a:ext uri="{28A0092B-C50C-407E-A947-70E740481C1C}">
                <a14:useLocalDpi xmlns:a14="http://schemas.microsoft.com/office/drawing/2010/main" val="0"/>
              </a:ext>
            </a:extLst>
          </a:blip>
          <a:stretch>
            <a:fillRect/>
          </a:stretch>
        </p:blipFill>
        <p:spPr>
          <a:xfrm>
            <a:off x="2477575" y="4530611"/>
            <a:ext cx="2218500" cy="972000"/>
          </a:xfrm>
          <a:prstGeom prst="rect">
            <a:avLst/>
          </a:prstGeom>
        </p:spPr>
      </p:pic>
      <p:pic>
        <p:nvPicPr>
          <p:cNvPr id="41" name="Picture 40" descr="A logo with a black background&#10;&#10;AI-generated content may be incorrect.">
            <a:extLst>
              <a:ext uri="{FF2B5EF4-FFF2-40B4-BE49-F238E27FC236}">
                <a16:creationId xmlns:a16="http://schemas.microsoft.com/office/drawing/2014/main" id="{9997E463-0957-D3FE-9421-C7998293625D}"/>
              </a:ext>
            </a:extLst>
          </p:cNvPr>
          <p:cNvPicPr>
            <a:picLocks noChangeAspect="1"/>
          </p:cNvPicPr>
          <p:nvPr/>
        </p:nvPicPr>
        <p:blipFill>
          <a:blip r:embed="rId40" r:link="rId41" cstate="hqprint">
            <a:extLst>
              <a:ext uri="{28A0092B-C50C-407E-A947-70E740481C1C}">
                <a14:useLocalDpi xmlns:a14="http://schemas.microsoft.com/office/drawing/2010/main" val="0"/>
              </a:ext>
            </a:extLst>
          </a:blip>
          <a:stretch>
            <a:fillRect/>
          </a:stretch>
        </p:blipFill>
        <p:spPr>
          <a:xfrm>
            <a:off x="2204730" y="3925356"/>
            <a:ext cx="2796749" cy="972000"/>
          </a:xfrm>
          <a:prstGeom prst="rect">
            <a:avLst/>
          </a:prstGeom>
        </p:spPr>
      </p:pic>
      <p:pic>
        <p:nvPicPr>
          <p:cNvPr id="43" name="Picture 42" descr="A blue square with yellow stars and lines on it&#10;&#10;AI-generated content may be incorrect.">
            <a:extLst>
              <a:ext uri="{FF2B5EF4-FFF2-40B4-BE49-F238E27FC236}">
                <a16:creationId xmlns:a16="http://schemas.microsoft.com/office/drawing/2014/main" id="{83ACB2E0-83C7-EB08-BFE7-DFD815F55D76}"/>
              </a:ext>
            </a:extLst>
          </p:cNvPr>
          <p:cNvPicPr>
            <a:picLocks noChangeAspect="1"/>
          </p:cNvPicPr>
          <p:nvPr/>
        </p:nvPicPr>
        <p:blipFill>
          <a:blip r:embed="rId42" r:link="rId43" cstate="hqprint">
            <a:extLst>
              <a:ext uri="{28A0092B-C50C-407E-A947-70E740481C1C}">
                <a14:useLocalDpi xmlns:a14="http://schemas.microsoft.com/office/drawing/2010/main" val="0"/>
              </a:ext>
            </a:extLst>
          </a:blip>
          <a:stretch>
            <a:fillRect/>
          </a:stretch>
        </p:blipFill>
        <p:spPr>
          <a:xfrm>
            <a:off x="2204729" y="7850712"/>
            <a:ext cx="2436750" cy="972000"/>
          </a:xfrm>
          <a:prstGeom prst="rect">
            <a:avLst/>
          </a:prstGeom>
        </p:spPr>
      </p:pic>
      <p:pic>
        <p:nvPicPr>
          <p:cNvPr id="45" name="Picture 44" descr="A blue square with yellow stars and a blue square with white text&#10;&#10;AI-generated content may be incorrect.">
            <a:extLst>
              <a:ext uri="{FF2B5EF4-FFF2-40B4-BE49-F238E27FC236}">
                <a16:creationId xmlns:a16="http://schemas.microsoft.com/office/drawing/2014/main" id="{6478C3A9-2C57-F05C-2797-CA4A95739F9F}"/>
              </a:ext>
            </a:extLst>
          </p:cNvPr>
          <p:cNvPicPr>
            <a:picLocks noChangeAspect="1"/>
          </p:cNvPicPr>
          <p:nvPr/>
        </p:nvPicPr>
        <p:blipFill>
          <a:blip r:embed="rId44" r:link="rId45" cstate="hqprint">
            <a:extLst>
              <a:ext uri="{28A0092B-C50C-407E-A947-70E740481C1C}">
                <a14:useLocalDpi xmlns:a14="http://schemas.microsoft.com/office/drawing/2010/main" val="0"/>
              </a:ext>
            </a:extLst>
          </a:blip>
          <a:stretch>
            <a:fillRect/>
          </a:stretch>
        </p:blipFill>
        <p:spPr>
          <a:xfrm>
            <a:off x="2263723" y="7112722"/>
            <a:ext cx="2436750" cy="972000"/>
          </a:xfrm>
          <a:prstGeom prst="rect">
            <a:avLst/>
          </a:prstGeom>
        </p:spPr>
      </p:pic>
      <p:pic>
        <p:nvPicPr>
          <p:cNvPr id="47" name="Picture 46" descr="A logo with a blue square and grey squares&#10;&#10;AI-generated content may be incorrect.">
            <a:extLst>
              <a:ext uri="{FF2B5EF4-FFF2-40B4-BE49-F238E27FC236}">
                <a16:creationId xmlns:a16="http://schemas.microsoft.com/office/drawing/2014/main" id="{EAB6CBB3-EB79-E78A-0007-542A6F9EB2F4}"/>
              </a:ext>
            </a:extLst>
          </p:cNvPr>
          <p:cNvPicPr>
            <a:picLocks noChangeAspect="1"/>
          </p:cNvPicPr>
          <p:nvPr/>
        </p:nvPicPr>
        <p:blipFill>
          <a:blip r:embed="rId46" r:link="rId47" cstate="hqprint">
            <a:extLst>
              <a:ext uri="{28A0092B-C50C-407E-A947-70E740481C1C}">
                <a14:useLocalDpi xmlns:a14="http://schemas.microsoft.com/office/drawing/2010/main" val="0"/>
              </a:ext>
            </a:extLst>
          </a:blip>
          <a:stretch>
            <a:fillRect/>
          </a:stretch>
        </p:blipFill>
        <p:spPr>
          <a:xfrm>
            <a:off x="2285846" y="5452956"/>
            <a:ext cx="2675250" cy="972000"/>
          </a:xfrm>
          <a:prstGeom prst="rect">
            <a:avLst/>
          </a:prstGeom>
        </p:spPr>
      </p:pic>
      <p:pic>
        <p:nvPicPr>
          <p:cNvPr id="49" name="Picture 48" descr="A logo with a black background&#10;&#10;AI-generated content may be incorrect.">
            <a:extLst>
              <a:ext uri="{FF2B5EF4-FFF2-40B4-BE49-F238E27FC236}">
                <a16:creationId xmlns:a16="http://schemas.microsoft.com/office/drawing/2014/main" id="{7092C596-946B-4DBA-C46F-ECFF5B433B99}"/>
              </a:ext>
            </a:extLst>
          </p:cNvPr>
          <p:cNvPicPr>
            <a:picLocks noChangeAspect="1"/>
          </p:cNvPicPr>
          <p:nvPr/>
        </p:nvPicPr>
        <p:blipFill>
          <a:blip r:embed="rId48" r:link="rId49" cstate="hqprint">
            <a:extLst>
              <a:ext uri="{28A0092B-C50C-407E-A947-70E740481C1C}">
                <a14:useLocalDpi xmlns:a14="http://schemas.microsoft.com/office/drawing/2010/main" val="0"/>
              </a:ext>
            </a:extLst>
          </a:blip>
          <a:stretch>
            <a:fillRect/>
          </a:stretch>
        </p:blipFill>
        <p:spPr>
          <a:xfrm>
            <a:off x="2181863" y="6190988"/>
            <a:ext cx="2821501" cy="972000"/>
          </a:xfrm>
          <a:prstGeom prst="rect">
            <a:avLst/>
          </a:prstGeom>
        </p:spPr>
      </p:pic>
      <p:pic>
        <p:nvPicPr>
          <p:cNvPr id="51" name="Picture 50" descr="A logo with a blue square with yellow stars and a blue square with white text&#10;&#10;AI-generated content may be incorrect.">
            <a:extLst>
              <a:ext uri="{FF2B5EF4-FFF2-40B4-BE49-F238E27FC236}">
                <a16:creationId xmlns:a16="http://schemas.microsoft.com/office/drawing/2014/main" id="{785B846B-7208-FDA3-79F9-009503A2033F}"/>
              </a:ext>
            </a:extLst>
          </p:cNvPr>
          <p:cNvPicPr>
            <a:picLocks noChangeAspect="1"/>
          </p:cNvPicPr>
          <p:nvPr/>
        </p:nvPicPr>
        <p:blipFill>
          <a:blip r:embed="rId50" r:link="rId51" cstate="hqprint">
            <a:extLst>
              <a:ext uri="{28A0092B-C50C-407E-A947-70E740481C1C}">
                <a14:useLocalDpi xmlns:a14="http://schemas.microsoft.com/office/drawing/2010/main" val="0"/>
              </a:ext>
            </a:extLst>
          </a:blip>
          <a:stretch>
            <a:fillRect/>
          </a:stretch>
        </p:blipFill>
        <p:spPr>
          <a:xfrm>
            <a:off x="4425214" y="896242"/>
            <a:ext cx="2606625" cy="972000"/>
          </a:xfrm>
          <a:prstGeom prst="rect">
            <a:avLst/>
          </a:prstGeom>
        </p:spPr>
      </p:pic>
      <p:pic>
        <p:nvPicPr>
          <p:cNvPr id="53" name="Picture 52" descr="A logo with a blue and grey square&#10;&#10;AI-generated content may be incorrect.">
            <a:extLst>
              <a:ext uri="{FF2B5EF4-FFF2-40B4-BE49-F238E27FC236}">
                <a16:creationId xmlns:a16="http://schemas.microsoft.com/office/drawing/2014/main" id="{6D532AB5-0348-9EA8-9527-C5A521F89168}"/>
              </a:ext>
            </a:extLst>
          </p:cNvPr>
          <p:cNvPicPr>
            <a:picLocks noChangeAspect="1"/>
          </p:cNvPicPr>
          <p:nvPr/>
        </p:nvPicPr>
        <p:blipFill>
          <a:blip r:embed="rId52" r:link="rId53" cstate="hqprint">
            <a:extLst>
              <a:ext uri="{28A0092B-C50C-407E-A947-70E740481C1C}">
                <a14:useLocalDpi xmlns:a14="http://schemas.microsoft.com/office/drawing/2010/main" val="0"/>
              </a:ext>
            </a:extLst>
          </a:blip>
          <a:stretch>
            <a:fillRect/>
          </a:stretch>
        </p:blipFill>
        <p:spPr>
          <a:xfrm>
            <a:off x="2204730" y="8832051"/>
            <a:ext cx="2738251" cy="972000"/>
          </a:xfrm>
          <a:prstGeom prst="rect">
            <a:avLst/>
          </a:prstGeom>
        </p:spPr>
      </p:pic>
      <p:pic>
        <p:nvPicPr>
          <p:cNvPr id="55" name="Picture 54" descr="A blue square with yellow star and grey lines&#10;&#10;AI-generated content may be incorrect.">
            <a:extLst>
              <a:ext uri="{FF2B5EF4-FFF2-40B4-BE49-F238E27FC236}">
                <a16:creationId xmlns:a16="http://schemas.microsoft.com/office/drawing/2014/main" id="{DCC8C145-915B-002C-D560-44210167BAFF}"/>
              </a:ext>
            </a:extLst>
          </p:cNvPr>
          <p:cNvPicPr>
            <a:picLocks noChangeAspect="1"/>
          </p:cNvPicPr>
          <p:nvPr/>
        </p:nvPicPr>
        <p:blipFill>
          <a:blip r:embed="rId54" r:link="rId55" cstate="hqprint">
            <a:extLst>
              <a:ext uri="{28A0092B-C50C-407E-A947-70E740481C1C}">
                <a14:useLocalDpi xmlns:a14="http://schemas.microsoft.com/office/drawing/2010/main" val="0"/>
              </a:ext>
            </a:extLst>
          </a:blip>
          <a:stretch>
            <a:fillRect/>
          </a:stretch>
        </p:blipFill>
        <p:spPr>
          <a:xfrm>
            <a:off x="2204730" y="9813386"/>
            <a:ext cx="2620125" cy="972000"/>
          </a:xfrm>
          <a:prstGeom prst="rect">
            <a:avLst/>
          </a:prstGeom>
        </p:spPr>
      </p:pic>
      <p:pic>
        <p:nvPicPr>
          <p:cNvPr id="57" name="Picture 56" descr="A blue square with yellow stars and grey lines&#10;&#10;AI-generated content may be incorrect.">
            <a:extLst>
              <a:ext uri="{FF2B5EF4-FFF2-40B4-BE49-F238E27FC236}">
                <a16:creationId xmlns:a16="http://schemas.microsoft.com/office/drawing/2014/main" id="{98C48F41-4A64-D052-B70F-CFEB68C6BB87}"/>
              </a:ext>
            </a:extLst>
          </p:cNvPr>
          <p:cNvPicPr>
            <a:picLocks noChangeAspect="1"/>
          </p:cNvPicPr>
          <p:nvPr/>
        </p:nvPicPr>
        <p:blipFill>
          <a:blip r:embed="rId56" r:link="rId57" cstate="hqprint">
            <a:extLst>
              <a:ext uri="{28A0092B-C50C-407E-A947-70E740481C1C}">
                <a14:useLocalDpi xmlns:a14="http://schemas.microsoft.com/office/drawing/2010/main" val="0"/>
              </a:ext>
            </a:extLst>
          </a:blip>
          <a:stretch>
            <a:fillRect/>
          </a:stretch>
        </p:blipFill>
        <p:spPr>
          <a:xfrm>
            <a:off x="4425214" y="2688726"/>
            <a:ext cx="2513250" cy="972000"/>
          </a:xfrm>
          <a:prstGeom prst="rect">
            <a:avLst/>
          </a:prstGeom>
        </p:spPr>
      </p:pic>
      <p:pic>
        <p:nvPicPr>
          <p:cNvPr id="59" name="Picture 58" descr="A logo with a blue square with yellow stars and a black background&#10;&#10;AI-generated content may be incorrect.">
            <a:extLst>
              <a:ext uri="{FF2B5EF4-FFF2-40B4-BE49-F238E27FC236}">
                <a16:creationId xmlns:a16="http://schemas.microsoft.com/office/drawing/2014/main" id="{BF1C9A0C-937C-56A6-40C1-8A88D2FDB92A}"/>
              </a:ext>
            </a:extLst>
          </p:cNvPr>
          <p:cNvPicPr>
            <a:picLocks noChangeAspect="1"/>
          </p:cNvPicPr>
          <p:nvPr/>
        </p:nvPicPr>
        <p:blipFill>
          <a:blip r:embed="rId58" r:link="rId59" cstate="hqprint">
            <a:extLst>
              <a:ext uri="{28A0092B-C50C-407E-A947-70E740481C1C}">
                <a14:useLocalDpi xmlns:a14="http://schemas.microsoft.com/office/drawing/2010/main" val="0"/>
              </a:ext>
            </a:extLst>
          </a:blip>
          <a:stretch>
            <a:fillRect/>
          </a:stretch>
        </p:blipFill>
        <p:spPr>
          <a:xfrm>
            <a:off x="4425213" y="3584968"/>
            <a:ext cx="2595376" cy="972000"/>
          </a:xfrm>
          <a:prstGeom prst="rect">
            <a:avLst/>
          </a:prstGeom>
        </p:spPr>
      </p:pic>
      <p:pic>
        <p:nvPicPr>
          <p:cNvPr id="61" name="Picture 60" descr="A logo with a blue and grey square&#10;&#10;AI-generated content may be incorrect.">
            <a:extLst>
              <a:ext uri="{FF2B5EF4-FFF2-40B4-BE49-F238E27FC236}">
                <a16:creationId xmlns:a16="http://schemas.microsoft.com/office/drawing/2014/main" id="{BC242649-4725-E620-4F85-483553ECC711}"/>
              </a:ext>
            </a:extLst>
          </p:cNvPr>
          <p:cNvPicPr>
            <a:picLocks noChangeAspect="1"/>
          </p:cNvPicPr>
          <p:nvPr/>
        </p:nvPicPr>
        <p:blipFill>
          <a:blip r:embed="rId60" r:link="rId61" cstate="hqprint">
            <a:extLst>
              <a:ext uri="{28A0092B-C50C-407E-A947-70E740481C1C}">
                <a14:useLocalDpi xmlns:a14="http://schemas.microsoft.com/office/drawing/2010/main" val="0"/>
              </a:ext>
            </a:extLst>
          </a:blip>
          <a:stretch>
            <a:fillRect/>
          </a:stretch>
        </p:blipFill>
        <p:spPr>
          <a:xfrm>
            <a:off x="4425214" y="1792484"/>
            <a:ext cx="2778751" cy="972000"/>
          </a:xfrm>
          <a:prstGeom prst="rect">
            <a:avLst/>
          </a:prstGeom>
        </p:spPr>
      </p:pic>
      <p:pic>
        <p:nvPicPr>
          <p:cNvPr id="63" name="Picture 62" descr="A blue square with yellow stars and a blue square with white text&#10;&#10;AI-generated content may be incorrect.">
            <a:extLst>
              <a:ext uri="{FF2B5EF4-FFF2-40B4-BE49-F238E27FC236}">
                <a16:creationId xmlns:a16="http://schemas.microsoft.com/office/drawing/2014/main" id="{1DDC3C6B-533C-1501-CE2A-02592FE4F1E5}"/>
              </a:ext>
            </a:extLst>
          </p:cNvPr>
          <p:cNvPicPr>
            <a:picLocks noChangeAspect="1"/>
          </p:cNvPicPr>
          <p:nvPr/>
        </p:nvPicPr>
        <p:blipFill>
          <a:blip r:embed="rId62" r:link="rId63" cstate="hqprint">
            <a:extLst>
              <a:ext uri="{28A0092B-C50C-407E-A947-70E740481C1C}">
                <a14:useLocalDpi xmlns:a14="http://schemas.microsoft.com/office/drawing/2010/main" val="0"/>
              </a:ext>
            </a:extLst>
          </a:blip>
          <a:stretch>
            <a:fillRect/>
          </a:stretch>
        </p:blipFill>
        <p:spPr>
          <a:xfrm>
            <a:off x="4425214" y="4481210"/>
            <a:ext cx="2482875" cy="972000"/>
          </a:xfrm>
          <a:prstGeom prst="rect">
            <a:avLst/>
          </a:prstGeom>
        </p:spPr>
      </p:pic>
      <p:pic>
        <p:nvPicPr>
          <p:cNvPr id="65" name="Picture 64" descr="A blue square with yellow stars and lines on it&#10;&#10;AI-generated content may be incorrect.">
            <a:extLst>
              <a:ext uri="{FF2B5EF4-FFF2-40B4-BE49-F238E27FC236}">
                <a16:creationId xmlns:a16="http://schemas.microsoft.com/office/drawing/2014/main" id="{BD499B1F-E014-34A6-A5C3-EDAA833D49B8}"/>
              </a:ext>
            </a:extLst>
          </p:cNvPr>
          <p:cNvPicPr>
            <a:picLocks noChangeAspect="1"/>
          </p:cNvPicPr>
          <p:nvPr/>
        </p:nvPicPr>
        <p:blipFill>
          <a:blip r:embed="rId64" r:link="rId65" cstate="hqprint">
            <a:extLst>
              <a:ext uri="{28A0092B-C50C-407E-A947-70E740481C1C}">
                <a14:useLocalDpi xmlns:a14="http://schemas.microsoft.com/office/drawing/2010/main" val="0"/>
              </a:ext>
            </a:extLst>
          </a:blip>
          <a:stretch>
            <a:fillRect/>
          </a:stretch>
        </p:blipFill>
        <p:spPr>
          <a:xfrm>
            <a:off x="4425213" y="5377452"/>
            <a:ext cx="2477250" cy="972000"/>
          </a:xfrm>
          <a:prstGeom prst="rect">
            <a:avLst/>
          </a:prstGeom>
        </p:spPr>
      </p:pic>
      <p:pic>
        <p:nvPicPr>
          <p:cNvPr id="67" name="Picture 66" descr="A logo with a blue and grey square&#10;&#10;AI-generated content may be incorrect.">
            <a:extLst>
              <a:ext uri="{FF2B5EF4-FFF2-40B4-BE49-F238E27FC236}">
                <a16:creationId xmlns:a16="http://schemas.microsoft.com/office/drawing/2014/main" id="{3854D64E-EB7D-4F54-3C79-63D1EB0C4C75}"/>
              </a:ext>
            </a:extLst>
          </p:cNvPr>
          <p:cNvPicPr>
            <a:picLocks noChangeAspect="1"/>
          </p:cNvPicPr>
          <p:nvPr/>
        </p:nvPicPr>
        <p:blipFill>
          <a:blip r:embed="rId66" r:link="rId67" cstate="hqprint">
            <a:extLst>
              <a:ext uri="{28A0092B-C50C-407E-A947-70E740481C1C}">
                <a14:useLocalDpi xmlns:a14="http://schemas.microsoft.com/office/drawing/2010/main" val="0"/>
              </a:ext>
            </a:extLst>
          </a:blip>
          <a:stretch>
            <a:fillRect/>
          </a:stretch>
        </p:blipFill>
        <p:spPr>
          <a:xfrm>
            <a:off x="4425214" y="6273694"/>
            <a:ext cx="2802375" cy="972000"/>
          </a:xfrm>
          <a:prstGeom prst="rect">
            <a:avLst/>
          </a:prstGeom>
        </p:spPr>
      </p:pic>
      <p:pic>
        <p:nvPicPr>
          <p:cNvPr id="69" name="Picture 68" descr="A blue square with yellow star and grey lines on a black background&#10;&#10;AI-generated content may be incorrect.">
            <a:extLst>
              <a:ext uri="{FF2B5EF4-FFF2-40B4-BE49-F238E27FC236}">
                <a16:creationId xmlns:a16="http://schemas.microsoft.com/office/drawing/2014/main" id="{01962E1A-784C-1B49-B5EC-8A0CE5478150}"/>
              </a:ext>
            </a:extLst>
          </p:cNvPr>
          <p:cNvPicPr>
            <a:picLocks noChangeAspect="1"/>
          </p:cNvPicPr>
          <p:nvPr/>
        </p:nvPicPr>
        <p:blipFill>
          <a:blip r:embed="rId68" r:link="rId69" cstate="hqprint">
            <a:extLst>
              <a:ext uri="{28A0092B-C50C-407E-A947-70E740481C1C}">
                <a14:useLocalDpi xmlns:a14="http://schemas.microsoft.com/office/drawing/2010/main" val="0"/>
              </a:ext>
            </a:extLst>
          </a:blip>
          <a:stretch>
            <a:fillRect/>
          </a:stretch>
        </p:blipFill>
        <p:spPr>
          <a:xfrm>
            <a:off x="4425214" y="7169936"/>
            <a:ext cx="2619000" cy="972000"/>
          </a:xfrm>
          <a:prstGeom prst="rect">
            <a:avLst/>
          </a:prstGeom>
        </p:spPr>
      </p:pic>
      <p:pic>
        <p:nvPicPr>
          <p:cNvPr id="71" name="Picture 70" descr="A logo with a black background&#10;&#10;AI-generated content may be incorrect.">
            <a:extLst>
              <a:ext uri="{FF2B5EF4-FFF2-40B4-BE49-F238E27FC236}">
                <a16:creationId xmlns:a16="http://schemas.microsoft.com/office/drawing/2014/main" id="{F72A3452-4656-CDC7-DFC7-6C553C9CCD4F}"/>
              </a:ext>
            </a:extLst>
          </p:cNvPr>
          <p:cNvPicPr>
            <a:picLocks noChangeAspect="1"/>
          </p:cNvPicPr>
          <p:nvPr/>
        </p:nvPicPr>
        <p:blipFill>
          <a:blip r:embed="rId70" r:link="rId71" cstate="hqprint">
            <a:extLst>
              <a:ext uri="{28A0092B-C50C-407E-A947-70E740481C1C}">
                <a14:useLocalDpi xmlns:a14="http://schemas.microsoft.com/office/drawing/2010/main" val="0"/>
              </a:ext>
            </a:extLst>
          </a:blip>
          <a:stretch>
            <a:fillRect/>
          </a:stretch>
        </p:blipFill>
        <p:spPr>
          <a:xfrm>
            <a:off x="4425214" y="8066178"/>
            <a:ext cx="2786625" cy="972000"/>
          </a:xfrm>
          <a:prstGeom prst="rect">
            <a:avLst/>
          </a:prstGeom>
        </p:spPr>
      </p:pic>
      <p:pic>
        <p:nvPicPr>
          <p:cNvPr id="73" name="Picture 72" descr="A blue flag with yellow stars and a black background&#10;&#10;AI-generated content may be incorrect.">
            <a:extLst>
              <a:ext uri="{FF2B5EF4-FFF2-40B4-BE49-F238E27FC236}">
                <a16:creationId xmlns:a16="http://schemas.microsoft.com/office/drawing/2014/main" id="{F07B388A-7652-681A-6074-7E40528060A0}"/>
              </a:ext>
            </a:extLst>
          </p:cNvPr>
          <p:cNvPicPr>
            <a:picLocks noChangeAspect="1"/>
          </p:cNvPicPr>
          <p:nvPr/>
        </p:nvPicPr>
        <p:blipFill>
          <a:blip r:embed="rId72" r:link="rId73" cstate="hqprint">
            <a:extLst>
              <a:ext uri="{28A0092B-C50C-407E-A947-70E740481C1C}">
                <a14:useLocalDpi xmlns:a14="http://schemas.microsoft.com/office/drawing/2010/main" val="0"/>
              </a:ext>
            </a:extLst>
          </a:blip>
          <a:stretch>
            <a:fillRect/>
          </a:stretch>
        </p:blipFill>
        <p:spPr>
          <a:xfrm>
            <a:off x="4771801" y="8844433"/>
            <a:ext cx="2216250" cy="972000"/>
          </a:xfrm>
          <a:prstGeom prst="rect">
            <a:avLst/>
          </a:prstGeom>
        </p:spPr>
      </p:pic>
      <p:pic>
        <p:nvPicPr>
          <p:cNvPr id="75" name="Picture 74" descr="A blue square with yellow stars and lines on it&#10;&#10;AI-generated content may be incorrect.">
            <a:extLst>
              <a:ext uri="{FF2B5EF4-FFF2-40B4-BE49-F238E27FC236}">
                <a16:creationId xmlns:a16="http://schemas.microsoft.com/office/drawing/2014/main" id="{56BE9DFD-7228-6EFE-64AE-D08FA6A7775B}"/>
              </a:ext>
            </a:extLst>
          </p:cNvPr>
          <p:cNvPicPr>
            <a:picLocks noChangeAspect="1"/>
          </p:cNvPicPr>
          <p:nvPr/>
        </p:nvPicPr>
        <p:blipFill>
          <a:blip r:embed="rId74" r:link="rId75" cstate="hqprint">
            <a:extLst>
              <a:ext uri="{28A0092B-C50C-407E-A947-70E740481C1C}">
                <a14:useLocalDpi xmlns:a14="http://schemas.microsoft.com/office/drawing/2010/main" val="0"/>
              </a:ext>
            </a:extLst>
          </a:blip>
          <a:stretch>
            <a:fillRect/>
          </a:stretch>
        </p:blipFill>
        <p:spPr>
          <a:xfrm>
            <a:off x="4425214" y="9858659"/>
            <a:ext cx="2461501" cy="972000"/>
          </a:xfrm>
          <a:prstGeom prst="rect">
            <a:avLst/>
          </a:prstGeom>
        </p:spPr>
      </p:pic>
    </p:spTree>
    <p:extLst>
      <p:ext uri="{BB962C8B-B14F-4D97-AF65-F5344CB8AC3E}">
        <p14:creationId xmlns:p14="http://schemas.microsoft.com/office/powerpoint/2010/main" val="376112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text on a white background&#10;&#10;AI-generated content may be incorrect.">
            <a:extLst>
              <a:ext uri="{FF2B5EF4-FFF2-40B4-BE49-F238E27FC236}">
                <a16:creationId xmlns:a16="http://schemas.microsoft.com/office/drawing/2014/main" id="{BE273D07-E281-A478-9B92-CD68A345CD2F}"/>
              </a:ext>
            </a:extLst>
          </p:cNvPr>
          <p:cNvPicPr>
            <a:picLocks noChangeAspect="1"/>
          </p:cNvPicPr>
          <p:nvPr/>
        </p:nvPicPr>
        <p:blipFill>
          <a:blip r:embed="rId2" r:link="rId3" cstate="hqprint">
            <a:extLst>
              <a:ext uri="{28A0092B-C50C-407E-A947-70E740481C1C}">
                <a14:useLocalDpi xmlns:a14="http://schemas.microsoft.com/office/drawing/2010/main" val="0"/>
              </a:ext>
            </a:extLst>
          </a:blip>
          <a:stretch>
            <a:fillRect/>
          </a:stretch>
        </p:blipFill>
        <p:spPr>
          <a:xfrm>
            <a:off x="349033" y="348401"/>
            <a:ext cx="1227315" cy="360000"/>
          </a:xfrm>
          <a:prstGeom prst="rect">
            <a:avLst/>
          </a:prstGeom>
        </p:spPr>
      </p:pic>
      <p:pic>
        <p:nvPicPr>
          <p:cNvPr id="5" name="Picture 4" descr="A blue and white logo&#10;&#10;AI-generated content may be incorrect.">
            <a:extLst>
              <a:ext uri="{FF2B5EF4-FFF2-40B4-BE49-F238E27FC236}">
                <a16:creationId xmlns:a16="http://schemas.microsoft.com/office/drawing/2014/main" id="{6F9C47F0-674D-AE38-D4E4-AC0B5A5A71D3}"/>
              </a:ext>
            </a:extLst>
          </p:cNvPr>
          <p:cNvPicPr>
            <a:picLocks noChangeAspect="1"/>
          </p:cNvPicPr>
          <p:nvPr/>
        </p:nvPicPr>
        <p:blipFill>
          <a:blip r:embed="rId4" r:link="rId5" cstate="hqprint">
            <a:extLst>
              <a:ext uri="{28A0092B-C50C-407E-A947-70E740481C1C}">
                <a14:useLocalDpi xmlns:a14="http://schemas.microsoft.com/office/drawing/2010/main" val="0"/>
              </a:ext>
            </a:extLst>
          </a:blip>
          <a:stretch>
            <a:fillRect/>
          </a:stretch>
        </p:blipFill>
        <p:spPr>
          <a:xfrm>
            <a:off x="349033" y="1025885"/>
            <a:ext cx="1010026" cy="360000"/>
          </a:xfrm>
          <a:prstGeom prst="rect">
            <a:avLst/>
          </a:prstGeom>
        </p:spPr>
      </p:pic>
      <p:pic>
        <p:nvPicPr>
          <p:cNvPr id="7" name="Picture 6" descr="Blue text on a white background&#10;&#10;AI-generated content may be incorrect.">
            <a:extLst>
              <a:ext uri="{FF2B5EF4-FFF2-40B4-BE49-F238E27FC236}">
                <a16:creationId xmlns:a16="http://schemas.microsoft.com/office/drawing/2014/main" id="{DA0659C5-3277-9085-A7E4-80E917015C93}"/>
              </a:ext>
            </a:extLst>
          </p:cNvPr>
          <p:cNvPicPr>
            <a:picLocks noChangeAspect="1"/>
          </p:cNvPicPr>
          <p:nvPr/>
        </p:nvPicPr>
        <p:blipFill>
          <a:blip r:embed="rId6" r:link="rId7" cstate="hqprint">
            <a:extLst>
              <a:ext uri="{28A0092B-C50C-407E-A947-70E740481C1C}">
                <a14:useLocalDpi xmlns:a14="http://schemas.microsoft.com/office/drawing/2010/main" val="0"/>
              </a:ext>
            </a:extLst>
          </a:blip>
          <a:stretch>
            <a:fillRect/>
          </a:stretch>
        </p:blipFill>
        <p:spPr>
          <a:xfrm>
            <a:off x="349033" y="1703369"/>
            <a:ext cx="1285847" cy="360000"/>
          </a:xfrm>
          <a:prstGeom prst="rect">
            <a:avLst/>
          </a:prstGeom>
        </p:spPr>
      </p:pic>
      <p:pic>
        <p:nvPicPr>
          <p:cNvPr id="9" name="Picture 8" descr="Blue text on a white background&#10;&#10;AI-generated content may be incorrect.">
            <a:extLst>
              <a:ext uri="{FF2B5EF4-FFF2-40B4-BE49-F238E27FC236}">
                <a16:creationId xmlns:a16="http://schemas.microsoft.com/office/drawing/2014/main" id="{072F095B-7361-9DDE-2174-ABD899098F5B}"/>
              </a:ext>
            </a:extLst>
          </p:cNvPr>
          <p:cNvPicPr>
            <a:picLocks noChangeAspect="1"/>
          </p:cNvPicPr>
          <p:nvPr/>
        </p:nvPicPr>
        <p:blipFill>
          <a:blip r:embed="rId8" r:link="rId9" cstate="hqprint">
            <a:extLst>
              <a:ext uri="{28A0092B-C50C-407E-A947-70E740481C1C}">
                <a14:useLocalDpi xmlns:a14="http://schemas.microsoft.com/office/drawing/2010/main" val="0"/>
              </a:ext>
            </a:extLst>
          </a:blip>
          <a:stretch>
            <a:fillRect/>
          </a:stretch>
        </p:blipFill>
        <p:spPr>
          <a:xfrm>
            <a:off x="349033" y="2380853"/>
            <a:ext cx="1326752" cy="360000"/>
          </a:xfrm>
          <a:prstGeom prst="rect">
            <a:avLst/>
          </a:prstGeom>
        </p:spPr>
      </p:pic>
      <p:pic>
        <p:nvPicPr>
          <p:cNvPr id="11" name="Picture 10" descr="Blue text on a white background&#10;&#10;AI-generated content may be incorrect.">
            <a:extLst>
              <a:ext uri="{FF2B5EF4-FFF2-40B4-BE49-F238E27FC236}">
                <a16:creationId xmlns:a16="http://schemas.microsoft.com/office/drawing/2014/main" id="{F997925B-2ED7-1148-6D31-05761102AE70}"/>
              </a:ext>
            </a:extLst>
          </p:cNvPr>
          <p:cNvPicPr>
            <a:picLocks noChangeAspect="1"/>
          </p:cNvPicPr>
          <p:nvPr/>
        </p:nvPicPr>
        <p:blipFill>
          <a:blip r:embed="rId10" r:link="rId11" cstate="hqprint">
            <a:extLst>
              <a:ext uri="{28A0092B-C50C-407E-A947-70E740481C1C}">
                <a14:useLocalDpi xmlns:a14="http://schemas.microsoft.com/office/drawing/2010/main" val="0"/>
              </a:ext>
            </a:extLst>
          </a:blip>
          <a:stretch>
            <a:fillRect/>
          </a:stretch>
        </p:blipFill>
        <p:spPr>
          <a:xfrm>
            <a:off x="349033" y="3058337"/>
            <a:ext cx="1252174" cy="360000"/>
          </a:xfrm>
          <a:prstGeom prst="rect">
            <a:avLst/>
          </a:prstGeom>
        </p:spPr>
      </p:pic>
      <p:pic>
        <p:nvPicPr>
          <p:cNvPr id="13" name="Picture 12" descr="A logo with blue text&#10;&#10;AI-generated content may be incorrect.">
            <a:extLst>
              <a:ext uri="{FF2B5EF4-FFF2-40B4-BE49-F238E27FC236}">
                <a16:creationId xmlns:a16="http://schemas.microsoft.com/office/drawing/2014/main" id="{D0B9AE70-2C84-DDFC-927D-846BE1F53C9B}"/>
              </a:ext>
            </a:extLst>
          </p:cNvPr>
          <p:cNvPicPr>
            <a:picLocks noChangeAspect="1"/>
          </p:cNvPicPr>
          <p:nvPr/>
        </p:nvPicPr>
        <p:blipFill>
          <a:blip r:embed="rId12" r:link="rId13" cstate="hqprint">
            <a:extLst>
              <a:ext uri="{28A0092B-C50C-407E-A947-70E740481C1C}">
                <a14:useLocalDpi xmlns:a14="http://schemas.microsoft.com/office/drawing/2010/main" val="0"/>
              </a:ext>
            </a:extLst>
          </a:blip>
          <a:stretch>
            <a:fillRect/>
          </a:stretch>
        </p:blipFill>
        <p:spPr>
          <a:xfrm>
            <a:off x="349033" y="3735821"/>
            <a:ext cx="1153658" cy="360000"/>
          </a:xfrm>
          <a:prstGeom prst="rect">
            <a:avLst/>
          </a:prstGeom>
        </p:spPr>
      </p:pic>
      <p:pic>
        <p:nvPicPr>
          <p:cNvPr id="15" name="Picture 14" descr="Blue text on a white background&#10;&#10;AI-generated content may be incorrect.">
            <a:extLst>
              <a:ext uri="{FF2B5EF4-FFF2-40B4-BE49-F238E27FC236}">
                <a16:creationId xmlns:a16="http://schemas.microsoft.com/office/drawing/2014/main" id="{982A49FA-FBDE-B9BA-9A24-7F7F2AE07B59}"/>
              </a:ext>
            </a:extLst>
          </p:cNvPr>
          <p:cNvPicPr>
            <a:picLocks noChangeAspect="1"/>
          </p:cNvPicPr>
          <p:nvPr/>
        </p:nvPicPr>
        <p:blipFill>
          <a:blip r:embed="rId14" r:link="rId15" cstate="hqprint">
            <a:extLst>
              <a:ext uri="{28A0092B-C50C-407E-A947-70E740481C1C}">
                <a14:useLocalDpi xmlns:a14="http://schemas.microsoft.com/office/drawing/2010/main" val="0"/>
              </a:ext>
            </a:extLst>
          </a:blip>
          <a:stretch>
            <a:fillRect/>
          </a:stretch>
        </p:blipFill>
        <p:spPr>
          <a:xfrm>
            <a:off x="349033" y="4413305"/>
            <a:ext cx="1232839" cy="360000"/>
          </a:xfrm>
          <a:prstGeom prst="rect">
            <a:avLst/>
          </a:prstGeom>
        </p:spPr>
      </p:pic>
      <p:pic>
        <p:nvPicPr>
          <p:cNvPr id="17" name="Picture 16" descr="A blue and white logo&#10;&#10;AI-generated content may be incorrect.">
            <a:extLst>
              <a:ext uri="{FF2B5EF4-FFF2-40B4-BE49-F238E27FC236}">
                <a16:creationId xmlns:a16="http://schemas.microsoft.com/office/drawing/2014/main" id="{D2E5B773-E0B0-2510-D515-9F5B3AABC7B8}"/>
              </a:ext>
            </a:extLst>
          </p:cNvPr>
          <p:cNvPicPr>
            <a:picLocks noChangeAspect="1"/>
          </p:cNvPicPr>
          <p:nvPr/>
        </p:nvPicPr>
        <p:blipFill>
          <a:blip r:embed="rId16" r:link="rId17" cstate="hqprint">
            <a:extLst>
              <a:ext uri="{28A0092B-C50C-407E-A947-70E740481C1C}">
                <a14:useLocalDpi xmlns:a14="http://schemas.microsoft.com/office/drawing/2010/main" val="0"/>
              </a:ext>
            </a:extLst>
          </a:blip>
          <a:stretch>
            <a:fillRect/>
          </a:stretch>
        </p:blipFill>
        <p:spPr>
          <a:xfrm>
            <a:off x="349033" y="5090789"/>
            <a:ext cx="1056062" cy="360000"/>
          </a:xfrm>
          <a:prstGeom prst="rect">
            <a:avLst/>
          </a:prstGeom>
        </p:spPr>
      </p:pic>
      <p:pic>
        <p:nvPicPr>
          <p:cNvPr id="19" name="Picture 18" descr="A blue and white logo&#10;&#10;AI-generated content may be incorrect.">
            <a:extLst>
              <a:ext uri="{FF2B5EF4-FFF2-40B4-BE49-F238E27FC236}">
                <a16:creationId xmlns:a16="http://schemas.microsoft.com/office/drawing/2014/main" id="{2798EEE4-460D-FC00-1565-F847C8FD07BE}"/>
              </a:ext>
            </a:extLst>
          </p:cNvPr>
          <p:cNvPicPr>
            <a:picLocks noChangeAspect="1"/>
          </p:cNvPicPr>
          <p:nvPr/>
        </p:nvPicPr>
        <p:blipFill>
          <a:blip r:embed="rId18" r:link="rId19" cstate="hqprint">
            <a:extLst>
              <a:ext uri="{28A0092B-C50C-407E-A947-70E740481C1C}">
                <a14:useLocalDpi xmlns:a14="http://schemas.microsoft.com/office/drawing/2010/main" val="0"/>
              </a:ext>
            </a:extLst>
          </a:blip>
          <a:stretch>
            <a:fillRect/>
          </a:stretch>
        </p:blipFill>
        <p:spPr>
          <a:xfrm>
            <a:off x="349033" y="5768273"/>
            <a:ext cx="1010026" cy="360000"/>
          </a:xfrm>
          <a:prstGeom prst="rect">
            <a:avLst/>
          </a:prstGeom>
        </p:spPr>
      </p:pic>
      <p:pic>
        <p:nvPicPr>
          <p:cNvPr id="21" name="Picture 20" descr="A logo with blue text&#10;&#10;AI-generated content may be incorrect.">
            <a:extLst>
              <a:ext uri="{FF2B5EF4-FFF2-40B4-BE49-F238E27FC236}">
                <a16:creationId xmlns:a16="http://schemas.microsoft.com/office/drawing/2014/main" id="{EC7F549C-F3E0-18B4-CA79-8DD8EF2366DA}"/>
              </a:ext>
            </a:extLst>
          </p:cNvPr>
          <p:cNvPicPr>
            <a:picLocks noChangeAspect="1"/>
          </p:cNvPicPr>
          <p:nvPr/>
        </p:nvPicPr>
        <p:blipFill>
          <a:blip r:embed="rId20" r:link="rId21" cstate="hqprint">
            <a:extLst>
              <a:ext uri="{28A0092B-C50C-407E-A947-70E740481C1C}">
                <a14:useLocalDpi xmlns:a14="http://schemas.microsoft.com/office/drawing/2010/main" val="0"/>
              </a:ext>
            </a:extLst>
          </a:blip>
          <a:stretch>
            <a:fillRect/>
          </a:stretch>
        </p:blipFill>
        <p:spPr>
          <a:xfrm>
            <a:off x="349033" y="6445757"/>
            <a:ext cx="1172072" cy="360000"/>
          </a:xfrm>
          <a:prstGeom prst="rect">
            <a:avLst/>
          </a:prstGeom>
        </p:spPr>
      </p:pic>
      <p:pic>
        <p:nvPicPr>
          <p:cNvPr id="23" name="Picture 22" descr="A blue and white logo&#10;&#10;AI-generated content may be incorrect.">
            <a:extLst>
              <a:ext uri="{FF2B5EF4-FFF2-40B4-BE49-F238E27FC236}">
                <a16:creationId xmlns:a16="http://schemas.microsoft.com/office/drawing/2014/main" id="{999717DB-D3D1-72AD-2365-40D81EB37112}"/>
              </a:ext>
            </a:extLst>
          </p:cNvPr>
          <p:cNvPicPr>
            <a:picLocks noChangeAspect="1"/>
          </p:cNvPicPr>
          <p:nvPr/>
        </p:nvPicPr>
        <p:blipFill>
          <a:blip r:embed="rId22" r:link="rId23" cstate="hqprint">
            <a:extLst>
              <a:ext uri="{28A0092B-C50C-407E-A947-70E740481C1C}">
                <a14:useLocalDpi xmlns:a14="http://schemas.microsoft.com/office/drawing/2010/main" val="0"/>
              </a:ext>
            </a:extLst>
          </a:blip>
          <a:stretch>
            <a:fillRect/>
          </a:stretch>
        </p:blipFill>
        <p:spPr>
          <a:xfrm>
            <a:off x="304389" y="7123241"/>
            <a:ext cx="1097494" cy="360000"/>
          </a:xfrm>
          <a:prstGeom prst="rect">
            <a:avLst/>
          </a:prstGeom>
        </p:spPr>
      </p:pic>
      <p:pic>
        <p:nvPicPr>
          <p:cNvPr id="25" name="Picture 24" descr="A blue and white logo&#10;&#10;AI-generated content may be incorrect.">
            <a:extLst>
              <a:ext uri="{FF2B5EF4-FFF2-40B4-BE49-F238E27FC236}">
                <a16:creationId xmlns:a16="http://schemas.microsoft.com/office/drawing/2014/main" id="{D33E1289-DAB6-61D4-4944-FA3D78DAE177}"/>
              </a:ext>
            </a:extLst>
          </p:cNvPr>
          <p:cNvPicPr>
            <a:picLocks noChangeAspect="1"/>
          </p:cNvPicPr>
          <p:nvPr/>
        </p:nvPicPr>
        <p:blipFill>
          <a:blip r:embed="rId24" r:link="rId25" cstate="hqprint">
            <a:extLst>
              <a:ext uri="{28A0092B-C50C-407E-A947-70E740481C1C}">
                <a14:useLocalDpi xmlns:a14="http://schemas.microsoft.com/office/drawing/2010/main" val="0"/>
              </a:ext>
            </a:extLst>
          </a:blip>
          <a:stretch>
            <a:fillRect/>
          </a:stretch>
        </p:blipFill>
        <p:spPr>
          <a:xfrm>
            <a:off x="2661747" y="8478203"/>
            <a:ext cx="1058824" cy="360000"/>
          </a:xfrm>
          <a:prstGeom prst="rect">
            <a:avLst/>
          </a:prstGeom>
        </p:spPr>
      </p:pic>
      <p:pic>
        <p:nvPicPr>
          <p:cNvPr id="27" name="Picture 26" descr="A blue and white logo&#10;&#10;AI-generated content may be incorrect.">
            <a:extLst>
              <a:ext uri="{FF2B5EF4-FFF2-40B4-BE49-F238E27FC236}">
                <a16:creationId xmlns:a16="http://schemas.microsoft.com/office/drawing/2014/main" id="{42D91B6B-9CED-39E7-1B93-6D1D2E37AE99}"/>
              </a:ext>
            </a:extLst>
          </p:cNvPr>
          <p:cNvPicPr>
            <a:picLocks noChangeAspect="1"/>
          </p:cNvPicPr>
          <p:nvPr/>
        </p:nvPicPr>
        <p:blipFill>
          <a:blip r:embed="rId26" r:link="rId27" cstate="hqprint">
            <a:extLst>
              <a:ext uri="{28A0092B-C50C-407E-A947-70E740481C1C}">
                <a14:useLocalDpi xmlns:a14="http://schemas.microsoft.com/office/drawing/2010/main" val="0"/>
              </a:ext>
            </a:extLst>
          </a:blip>
          <a:stretch>
            <a:fillRect/>
          </a:stretch>
        </p:blipFill>
        <p:spPr>
          <a:xfrm>
            <a:off x="194900" y="7800725"/>
            <a:ext cx="1021847" cy="360000"/>
          </a:xfrm>
          <a:prstGeom prst="rect">
            <a:avLst/>
          </a:prstGeom>
        </p:spPr>
      </p:pic>
      <p:pic>
        <p:nvPicPr>
          <p:cNvPr id="29" name="Picture 28" descr="Blue text on a white background&#10;&#10;AI-generated content may be incorrect.">
            <a:extLst>
              <a:ext uri="{FF2B5EF4-FFF2-40B4-BE49-F238E27FC236}">
                <a16:creationId xmlns:a16="http://schemas.microsoft.com/office/drawing/2014/main" id="{E5D00C7D-CAC0-125E-ABFD-637DB1E47541}"/>
              </a:ext>
            </a:extLst>
          </p:cNvPr>
          <p:cNvPicPr>
            <a:picLocks noChangeAspect="1"/>
          </p:cNvPicPr>
          <p:nvPr/>
        </p:nvPicPr>
        <p:blipFill>
          <a:blip r:embed="rId28" r:link="rId29" cstate="hqprint">
            <a:extLst>
              <a:ext uri="{28A0092B-C50C-407E-A947-70E740481C1C}">
                <a14:useLocalDpi xmlns:a14="http://schemas.microsoft.com/office/drawing/2010/main" val="0"/>
              </a:ext>
            </a:extLst>
          </a:blip>
          <a:stretch>
            <a:fillRect/>
          </a:stretch>
        </p:blipFill>
        <p:spPr>
          <a:xfrm>
            <a:off x="247500" y="8478203"/>
            <a:ext cx="1270589" cy="360000"/>
          </a:xfrm>
          <a:prstGeom prst="rect">
            <a:avLst/>
          </a:prstGeom>
        </p:spPr>
      </p:pic>
      <p:pic>
        <p:nvPicPr>
          <p:cNvPr id="31" name="Picture 30" descr="A blue and white logo&#10;&#10;AI-generated content may be incorrect.">
            <a:extLst>
              <a:ext uri="{FF2B5EF4-FFF2-40B4-BE49-F238E27FC236}">
                <a16:creationId xmlns:a16="http://schemas.microsoft.com/office/drawing/2014/main" id="{2B19F08E-31DA-80BE-0651-81A56E8E336B}"/>
              </a:ext>
            </a:extLst>
          </p:cNvPr>
          <p:cNvPicPr>
            <a:picLocks noChangeAspect="1"/>
          </p:cNvPicPr>
          <p:nvPr/>
        </p:nvPicPr>
        <p:blipFill>
          <a:blip r:embed="rId30" r:link="rId31" cstate="hqprint">
            <a:extLst>
              <a:ext uri="{28A0092B-C50C-407E-A947-70E740481C1C}">
                <a14:useLocalDpi xmlns:a14="http://schemas.microsoft.com/office/drawing/2010/main" val="0"/>
              </a:ext>
            </a:extLst>
          </a:blip>
          <a:stretch>
            <a:fillRect/>
          </a:stretch>
        </p:blipFill>
        <p:spPr>
          <a:xfrm>
            <a:off x="2661747" y="2787341"/>
            <a:ext cx="1021075" cy="360000"/>
          </a:xfrm>
          <a:prstGeom prst="rect">
            <a:avLst/>
          </a:prstGeom>
        </p:spPr>
      </p:pic>
      <p:pic>
        <p:nvPicPr>
          <p:cNvPr id="33" name="Picture 32" descr="A blue and white logo&#10;&#10;AI-generated content may be incorrect.">
            <a:extLst>
              <a:ext uri="{FF2B5EF4-FFF2-40B4-BE49-F238E27FC236}">
                <a16:creationId xmlns:a16="http://schemas.microsoft.com/office/drawing/2014/main" id="{6766C555-1C85-457B-AA69-113B17B912EB}"/>
              </a:ext>
            </a:extLst>
          </p:cNvPr>
          <p:cNvPicPr>
            <a:picLocks noChangeAspect="1"/>
          </p:cNvPicPr>
          <p:nvPr/>
        </p:nvPicPr>
        <p:blipFill>
          <a:blip r:embed="rId32" r:link="rId33" cstate="hqprint">
            <a:extLst>
              <a:ext uri="{28A0092B-C50C-407E-A947-70E740481C1C}">
                <a14:useLocalDpi xmlns:a14="http://schemas.microsoft.com/office/drawing/2010/main" val="0"/>
              </a:ext>
            </a:extLst>
          </a:blip>
          <a:stretch>
            <a:fillRect/>
          </a:stretch>
        </p:blipFill>
        <p:spPr>
          <a:xfrm>
            <a:off x="2661747" y="1974361"/>
            <a:ext cx="1039489" cy="360000"/>
          </a:xfrm>
          <a:prstGeom prst="rect">
            <a:avLst/>
          </a:prstGeom>
        </p:spPr>
      </p:pic>
      <p:pic>
        <p:nvPicPr>
          <p:cNvPr id="35" name="Picture 34" descr="Blue text on a white background&#10;&#10;AI-generated content may be incorrect.">
            <a:extLst>
              <a:ext uri="{FF2B5EF4-FFF2-40B4-BE49-F238E27FC236}">
                <a16:creationId xmlns:a16="http://schemas.microsoft.com/office/drawing/2014/main" id="{76B8BDC3-C72D-BD95-A91C-B3A96BA78A2D}"/>
              </a:ext>
            </a:extLst>
          </p:cNvPr>
          <p:cNvPicPr>
            <a:picLocks noChangeAspect="1"/>
          </p:cNvPicPr>
          <p:nvPr/>
        </p:nvPicPr>
        <p:blipFill>
          <a:blip r:embed="rId34" r:link="rId35" cstate="hqprint">
            <a:extLst>
              <a:ext uri="{28A0092B-C50C-407E-A947-70E740481C1C}">
                <a14:useLocalDpi xmlns:a14="http://schemas.microsoft.com/office/drawing/2010/main" val="0"/>
              </a:ext>
            </a:extLst>
          </a:blip>
          <a:stretch>
            <a:fillRect/>
          </a:stretch>
        </p:blipFill>
        <p:spPr>
          <a:xfrm>
            <a:off x="2661747" y="3600321"/>
            <a:ext cx="1439080" cy="360000"/>
          </a:xfrm>
          <a:prstGeom prst="rect">
            <a:avLst/>
          </a:prstGeom>
        </p:spPr>
      </p:pic>
      <p:pic>
        <p:nvPicPr>
          <p:cNvPr id="37" name="Picture 36" descr="Blue text on a white background&#10;&#10;AI-generated content may be incorrect.">
            <a:extLst>
              <a:ext uri="{FF2B5EF4-FFF2-40B4-BE49-F238E27FC236}">
                <a16:creationId xmlns:a16="http://schemas.microsoft.com/office/drawing/2014/main" id="{44916B2B-42C7-4A31-CBDC-4FA54392971D}"/>
              </a:ext>
            </a:extLst>
          </p:cNvPr>
          <p:cNvPicPr>
            <a:picLocks noChangeAspect="1"/>
          </p:cNvPicPr>
          <p:nvPr/>
        </p:nvPicPr>
        <p:blipFill>
          <a:blip r:embed="rId36" r:link="rId37" cstate="hqprint">
            <a:extLst>
              <a:ext uri="{28A0092B-C50C-407E-A947-70E740481C1C}">
                <a14:useLocalDpi xmlns:a14="http://schemas.microsoft.com/office/drawing/2010/main" val="0"/>
              </a:ext>
            </a:extLst>
          </a:blip>
          <a:stretch>
            <a:fillRect/>
          </a:stretch>
        </p:blipFill>
        <p:spPr>
          <a:xfrm>
            <a:off x="2661747" y="4413301"/>
            <a:ext cx="1209821" cy="360000"/>
          </a:xfrm>
          <a:prstGeom prst="rect">
            <a:avLst/>
          </a:prstGeom>
        </p:spPr>
      </p:pic>
      <p:pic>
        <p:nvPicPr>
          <p:cNvPr id="39" name="Picture 38" descr="A blue and white logo&#10;&#10;AI-generated content may be incorrect.">
            <a:extLst>
              <a:ext uri="{FF2B5EF4-FFF2-40B4-BE49-F238E27FC236}">
                <a16:creationId xmlns:a16="http://schemas.microsoft.com/office/drawing/2014/main" id="{5758A52E-BEA4-62DC-B234-DE8B172744C0}"/>
              </a:ext>
            </a:extLst>
          </p:cNvPr>
          <p:cNvPicPr>
            <a:picLocks noChangeAspect="1"/>
          </p:cNvPicPr>
          <p:nvPr/>
        </p:nvPicPr>
        <p:blipFill>
          <a:blip r:embed="rId38" r:link="rId39" cstate="hqprint">
            <a:extLst>
              <a:ext uri="{28A0092B-C50C-407E-A947-70E740481C1C}">
                <a14:useLocalDpi xmlns:a14="http://schemas.microsoft.com/office/drawing/2010/main" val="0"/>
              </a:ext>
            </a:extLst>
          </a:blip>
          <a:stretch>
            <a:fillRect/>
          </a:stretch>
        </p:blipFill>
        <p:spPr>
          <a:xfrm>
            <a:off x="2661747" y="5226281"/>
            <a:ext cx="978722" cy="360000"/>
          </a:xfrm>
          <a:prstGeom prst="rect">
            <a:avLst/>
          </a:prstGeom>
        </p:spPr>
      </p:pic>
      <p:pic>
        <p:nvPicPr>
          <p:cNvPr id="41" name="Picture 40" descr="Blue text on a white background&#10;&#10;AI-generated content may be incorrect.">
            <a:extLst>
              <a:ext uri="{FF2B5EF4-FFF2-40B4-BE49-F238E27FC236}">
                <a16:creationId xmlns:a16="http://schemas.microsoft.com/office/drawing/2014/main" id="{69665858-3D04-F317-2A68-238A0AA694DC}"/>
              </a:ext>
            </a:extLst>
          </p:cNvPr>
          <p:cNvPicPr>
            <a:picLocks noChangeAspect="1"/>
          </p:cNvPicPr>
          <p:nvPr/>
        </p:nvPicPr>
        <p:blipFill>
          <a:blip r:embed="rId40" r:link="rId41" cstate="hqprint">
            <a:extLst>
              <a:ext uri="{28A0092B-C50C-407E-A947-70E740481C1C}">
                <a14:useLocalDpi xmlns:a14="http://schemas.microsoft.com/office/drawing/2010/main" val="0"/>
              </a:ext>
            </a:extLst>
          </a:blip>
          <a:stretch>
            <a:fillRect/>
          </a:stretch>
        </p:blipFill>
        <p:spPr>
          <a:xfrm>
            <a:off x="2661747" y="6039261"/>
            <a:ext cx="1210742" cy="360000"/>
          </a:xfrm>
          <a:prstGeom prst="rect">
            <a:avLst/>
          </a:prstGeom>
        </p:spPr>
      </p:pic>
      <p:pic>
        <p:nvPicPr>
          <p:cNvPr id="43" name="Picture 42" descr="A blue and white logo&#10;&#10;AI-generated content may be incorrect.">
            <a:extLst>
              <a:ext uri="{FF2B5EF4-FFF2-40B4-BE49-F238E27FC236}">
                <a16:creationId xmlns:a16="http://schemas.microsoft.com/office/drawing/2014/main" id="{6A56C65D-ECEC-636A-1A2A-C9621799FA99}"/>
              </a:ext>
            </a:extLst>
          </p:cNvPr>
          <p:cNvPicPr>
            <a:picLocks noChangeAspect="1"/>
          </p:cNvPicPr>
          <p:nvPr/>
        </p:nvPicPr>
        <p:blipFill>
          <a:blip r:embed="rId42" r:link="rId43" cstate="hqprint">
            <a:extLst>
              <a:ext uri="{28A0092B-C50C-407E-A947-70E740481C1C}">
                <a14:useLocalDpi xmlns:a14="http://schemas.microsoft.com/office/drawing/2010/main" val="0"/>
              </a:ext>
            </a:extLst>
          </a:blip>
          <a:stretch>
            <a:fillRect/>
          </a:stretch>
        </p:blipFill>
        <p:spPr>
          <a:xfrm>
            <a:off x="2661747" y="6852241"/>
            <a:ext cx="1184041" cy="360000"/>
          </a:xfrm>
          <a:prstGeom prst="rect">
            <a:avLst/>
          </a:prstGeom>
        </p:spPr>
      </p:pic>
      <p:pic>
        <p:nvPicPr>
          <p:cNvPr id="45" name="Picture 44" descr="Blue text on a white background&#10;&#10;AI-generated content may be incorrect.">
            <a:extLst>
              <a:ext uri="{FF2B5EF4-FFF2-40B4-BE49-F238E27FC236}">
                <a16:creationId xmlns:a16="http://schemas.microsoft.com/office/drawing/2014/main" id="{04D2C2D8-2853-FDE8-8454-8646054A3D49}"/>
              </a:ext>
            </a:extLst>
          </p:cNvPr>
          <p:cNvPicPr>
            <a:picLocks noChangeAspect="1"/>
          </p:cNvPicPr>
          <p:nvPr/>
        </p:nvPicPr>
        <p:blipFill>
          <a:blip r:embed="rId44" r:link="rId45" cstate="hqprint">
            <a:extLst>
              <a:ext uri="{28A0092B-C50C-407E-A947-70E740481C1C}">
                <a14:useLocalDpi xmlns:a14="http://schemas.microsoft.com/office/drawing/2010/main" val="0"/>
              </a:ext>
            </a:extLst>
          </a:blip>
          <a:stretch>
            <a:fillRect/>
          </a:stretch>
        </p:blipFill>
        <p:spPr>
          <a:xfrm>
            <a:off x="2661747" y="7665221"/>
            <a:ext cx="1330462" cy="360000"/>
          </a:xfrm>
          <a:prstGeom prst="rect">
            <a:avLst/>
          </a:prstGeom>
        </p:spPr>
      </p:pic>
      <p:pic>
        <p:nvPicPr>
          <p:cNvPr id="47" name="Picture 46" descr="A blue squares with text&#10;&#10;AI-generated content may be incorrect.">
            <a:extLst>
              <a:ext uri="{FF2B5EF4-FFF2-40B4-BE49-F238E27FC236}">
                <a16:creationId xmlns:a16="http://schemas.microsoft.com/office/drawing/2014/main" id="{F21A6D7F-59EC-D72B-8B11-9ED05919B40F}"/>
              </a:ext>
            </a:extLst>
          </p:cNvPr>
          <p:cNvPicPr>
            <a:picLocks noChangeAspect="1"/>
          </p:cNvPicPr>
          <p:nvPr/>
        </p:nvPicPr>
        <p:blipFill>
          <a:blip r:embed="rId46" r:link="rId47" cstate="hqprint">
            <a:extLst>
              <a:ext uri="{28A0092B-C50C-407E-A947-70E740481C1C}">
                <a14:useLocalDpi xmlns:a14="http://schemas.microsoft.com/office/drawing/2010/main" val="0"/>
              </a:ext>
            </a:extLst>
          </a:blip>
          <a:stretch>
            <a:fillRect/>
          </a:stretch>
        </p:blipFill>
        <p:spPr>
          <a:xfrm>
            <a:off x="2661747" y="348401"/>
            <a:ext cx="965538" cy="360000"/>
          </a:xfrm>
          <a:prstGeom prst="rect">
            <a:avLst/>
          </a:prstGeom>
        </p:spPr>
      </p:pic>
      <p:pic>
        <p:nvPicPr>
          <p:cNvPr id="49" name="Picture 48" descr="A blue and white logo&#10;&#10;AI-generated content may be incorrect.">
            <a:extLst>
              <a:ext uri="{FF2B5EF4-FFF2-40B4-BE49-F238E27FC236}">
                <a16:creationId xmlns:a16="http://schemas.microsoft.com/office/drawing/2014/main" id="{7F6C9B3D-0674-77C4-D987-BD2CAD636506}"/>
              </a:ext>
            </a:extLst>
          </p:cNvPr>
          <p:cNvPicPr>
            <a:picLocks noChangeAspect="1"/>
          </p:cNvPicPr>
          <p:nvPr/>
        </p:nvPicPr>
        <p:blipFill>
          <a:blip r:embed="rId48" r:link="rId49" cstate="hqprint">
            <a:extLst>
              <a:ext uri="{28A0092B-C50C-407E-A947-70E740481C1C}">
                <a14:useLocalDpi xmlns:a14="http://schemas.microsoft.com/office/drawing/2010/main" val="0"/>
              </a:ext>
            </a:extLst>
          </a:blip>
          <a:stretch>
            <a:fillRect/>
          </a:stretch>
        </p:blipFill>
        <p:spPr>
          <a:xfrm>
            <a:off x="2661747" y="1161381"/>
            <a:ext cx="1027077" cy="360000"/>
          </a:xfrm>
          <a:prstGeom prst="rect">
            <a:avLst/>
          </a:prstGeom>
        </p:spPr>
      </p:pic>
    </p:spTree>
    <p:extLst>
      <p:ext uri="{BB962C8B-B14F-4D97-AF65-F5344CB8AC3E}">
        <p14:creationId xmlns:p14="http://schemas.microsoft.com/office/powerpoint/2010/main" val="334719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white text&#10;&#10;AI-generated content may be incorrect.">
            <a:extLst>
              <a:ext uri="{FF2B5EF4-FFF2-40B4-BE49-F238E27FC236}">
                <a16:creationId xmlns:a16="http://schemas.microsoft.com/office/drawing/2014/main" id="{F13D524D-B170-1915-48DC-6E33E71A62BA}"/>
              </a:ext>
            </a:extLst>
          </p:cNvPr>
          <p:cNvPicPr>
            <a:picLocks noChangeAspect="1"/>
          </p:cNvPicPr>
          <p:nvPr/>
        </p:nvPicPr>
        <p:blipFill>
          <a:blip r:embed="rId2" r:link="rId3" cstate="hqprint">
            <a:extLst>
              <a:ext uri="{28A0092B-C50C-407E-A947-70E740481C1C}">
                <a14:useLocalDpi xmlns:a14="http://schemas.microsoft.com/office/drawing/2010/main" val="0"/>
              </a:ext>
            </a:extLst>
          </a:blip>
          <a:stretch>
            <a:fillRect/>
          </a:stretch>
        </p:blipFill>
        <p:spPr>
          <a:xfrm>
            <a:off x="212886" y="177782"/>
            <a:ext cx="2931330" cy="529596"/>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3C0F425E-6164-8529-F2B0-37700EA58988}"/>
              </a:ext>
            </a:extLst>
          </p:cNvPr>
          <p:cNvPicPr>
            <a:picLocks noChangeAspect="1"/>
          </p:cNvPicPr>
          <p:nvPr/>
        </p:nvPicPr>
        <p:blipFill>
          <a:blip r:embed="rId4" r:link="rId5" cstate="hqprint">
            <a:extLst>
              <a:ext uri="{28A0092B-C50C-407E-A947-70E740481C1C}">
                <a14:useLocalDpi xmlns:a14="http://schemas.microsoft.com/office/drawing/2010/main" val="0"/>
              </a:ext>
            </a:extLst>
          </a:blip>
          <a:stretch>
            <a:fillRect/>
          </a:stretch>
        </p:blipFill>
        <p:spPr>
          <a:xfrm>
            <a:off x="212886" y="916062"/>
            <a:ext cx="1976708" cy="541402"/>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8B40E907-BF7F-FAA8-E171-ECF7F3C64CFB}"/>
              </a:ext>
            </a:extLst>
          </p:cNvPr>
          <p:cNvPicPr>
            <a:picLocks noChangeAspect="1"/>
          </p:cNvPicPr>
          <p:nvPr/>
        </p:nvPicPr>
        <p:blipFill>
          <a:blip r:embed="rId6" r:link="rId7" cstate="hqprint">
            <a:extLst>
              <a:ext uri="{28A0092B-C50C-407E-A947-70E740481C1C}">
                <a14:useLocalDpi xmlns:a14="http://schemas.microsoft.com/office/drawing/2010/main" val="0"/>
              </a:ext>
            </a:extLst>
          </a:blip>
          <a:stretch>
            <a:fillRect/>
          </a:stretch>
        </p:blipFill>
        <p:spPr>
          <a:xfrm>
            <a:off x="212886" y="1661454"/>
            <a:ext cx="2862179" cy="531282"/>
          </a:xfrm>
          <a:prstGeom prst="rect">
            <a:avLst/>
          </a:prstGeom>
        </p:spPr>
      </p:pic>
      <p:pic>
        <p:nvPicPr>
          <p:cNvPr id="9" name="Picture 8" descr="A black background with white text&#10;&#10;AI-generated content may be incorrect.">
            <a:extLst>
              <a:ext uri="{FF2B5EF4-FFF2-40B4-BE49-F238E27FC236}">
                <a16:creationId xmlns:a16="http://schemas.microsoft.com/office/drawing/2014/main" id="{F33FE033-0DB0-A407-FC64-DFD05B5CB8D3}"/>
              </a:ext>
            </a:extLst>
          </p:cNvPr>
          <p:cNvPicPr>
            <a:picLocks noChangeAspect="1"/>
          </p:cNvPicPr>
          <p:nvPr/>
        </p:nvPicPr>
        <p:blipFill>
          <a:blip r:embed="rId8" r:link="rId9" cstate="hqprint">
            <a:extLst>
              <a:ext uri="{28A0092B-C50C-407E-A947-70E740481C1C}">
                <a14:useLocalDpi xmlns:a14="http://schemas.microsoft.com/office/drawing/2010/main" val="0"/>
              </a:ext>
            </a:extLst>
          </a:blip>
          <a:stretch>
            <a:fillRect/>
          </a:stretch>
        </p:blipFill>
        <p:spPr>
          <a:xfrm>
            <a:off x="212886" y="2400750"/>
            <a:ext cx="2664845" cy="541402"/>
          </a:xfrm>
          <a:prstGeom prst="rect">
            <a:avLst/>
          </a:prstGeom>
        </p:spPr>
      </p:pic>
      <p:pic>
        <p:nvPicPr>
          <p:cNvPr id="11" name="Picture 10" descr="A black and white sign with white text&#10;&#10;AI-generated content may be incorrect.">
            <a:extLst>
              <a:ext uri="{FF2B5EF4-FFF2-40B4-BE49-F238E27FC236}">
                <a16:creationId xmlns:a16="http://schemas.microsoft.com/office/drawing/2014/main" id="{45DC8CD6-6411-B682-E35D-E64F69A3B03C}"/>
              </a:ext>
            </a:extLst>
          </p:cNvPr>
          <p:cNvPicPr>
            <a:picLocks noChangeAspect="1"/>
          </p:cNvPicPr>
          <p:nvPr/>
        </p:nvPicPr>
        <p:blipFill>
          <a:blip r:embed="rId10" r:link="rId11" cstate="hqprint">
            <a:extLst>
              <a:ext uri="{28A0092B-C50C-407E-A947-70E740481C1C}">
                <a14:useLocalDpi xmlns:a14="http://schemas.microsoft.com/office/drawing/2010/main" val="0"/>
              </a:ext>
            </a:extLst>
          </a:blip>
          <a:stretch>
            <a:fillRect/>
          </a:stretch>
        </p:blipFill>
        <p:spPr>
          <a:xfrm>
            <a:off x="212885" y="3146142"/>
            <a:ext cx="2357882" cy="541402"/>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2DA4E445-C701-AEA0-060B-A31A9318F37F}"/>
              </a:ext>
            </a:extLst>
          </p:cNvPr>
          <p:cNvPicPr>
            <a:picLocks noChangeAspect="1"/>
          </p:cNvPicPr>
          <p:nvPr/>
        </p:nvPicPr>
        <p:blipFill>
          <a:blip r:embed="rId12" r:link="rId13" cstate="hqprint">
            <a:extLst>
              <a:ext uri="{28A0092B-C50C-407E-A947-70E740481C1C}">
                <a14:useLocalDpi xmlns:a14="http://schemas.microsoft.com/office/drawing/2010/main" val="0"/>
              </a:ext>
            </a:extLst>
          </a:blip>
          <a:stretch>
            <a:fillRect/>
          </a:stretch>
        </p:blipFill>
        <p:spPr>
          <a:xfrm>
            <a:off x="212886" y="3891534"/>
            <a:ext cx="2221267" cy="541402"/>
          </a:xfrm>
          <a:prstGeom prst="rect">
            <a:avLst/>
          </a:prstGeom>
        </p:spPr>
      </p:pic>
      <p:pic>
        <p:nvPicPr>
          <p:cNvPr id="15" name="Picture 14" descr="A black background with white text&#10;&#10;AI-generated content may be incorrect.">
            <a:extLst>
              <a:ext uri="{FF2B5EF4-FFF2-40B4-BE49-F238E27FC236}">
                <a16:creationId xmlns:a16="http://schemas.microsoft.com/office/drawing/2014/main" id="{B9C278D9-97CA-91EA-8419-031125892D29}"/>
              </a:ext>
            </a:extLst>
          </p:cNvPr>
          <p:cNvPicPr>
            <a:picLocks noChangeAspect="1"/>
          </p:cNvPicPr>
          <p:nvPr/>
        </p:nvPicPr>
        <p:blipFill>
          <a:blip r:embed="rId14" r:link="rId15" cstate="hqprint">
            <a:extLst>
              <a:ext uri="{28A0092B-C50C-407E-A947-70E740481C1C}">
                <a14:useLocalDpi xmlns:a14="http://schemas.microsoft.com/office/drawing/2010/main" val="0"/>
              </a:ext>
            </a:extLst>
          </a:blip>
          <a:stretch>
            <a:fillRect/>
          </a:stretch>
        </p:blipFill>
        <p:spPr>
          <a:xfrm>
            <a:off x="212885" y="4636926"/>
            <a:ext cx="2793028" cy="541402"/>
          </a:xfrm>
          <a:prstGeom prst="rect">
            <a:avLst/>
          </a:prstGeom>
        </p:spPr>
      </p:pic>
      <p:pic>
        <p:nvPicPr>
          <p:cNvPr id="17" name="Picture 16" descr="A black background with white text&#10;&#10;AI-generated content may be incorrect.">
            <a:extLst>
              <a:ext uri="{FF2B5EF4-FFF2-40B4-BE49-F238E27FC236}">
                <a16:creationId xmlns:a16="http://schemas.microsoft.com/office/drawing/2014/main" id="{88698FC7-CAED-2AE6-90A2-65820F35128C}"/>
              </a:ext>
            </a:extLst>
          </p:cNvPr>
          <p:cNvPicPr>
            <a:picLocks noChangeAspect="1"/>
          </p:cNvPicPr>
          <p:nvPr/>
        </p:nvPicPr>
        <p:blipFill>
          <a:blip r:embed="rId16" r:link="rId17" cstate="hqprint">
            <a:extLst>
              <a:ext uri="{28A0092B-C50C-407E-A947-70E740481C1C}">
                <a14:useLocalDpi xmlns:a14="http://schemas.microsoft.com/office/drawing/2010/main" val="0"/>
              </a:ext>
            </a:extLst>
          </a:blip>
          <a:stretch>
            <a:fillRect/>
          </a:stretch>
        </p:blipFill>
        <p:spPr>
          <a:xfrm>
            <a:off x="212886" y="5382318"/>
            <a:ext cx="2379808" cy="541402"/>
          </a:xfrm>
          <a:prstGeom prst="rect">
            <a:avLst/>
          </a:prstGeom>
        </p:spPr>
      </p:pic>
      <p:pic>
        <p:nvPicPr>
          <p:cNvPr id="19" name="Picture 18" descr="A black background with white text&#10;&#10;AI-generated content may be incorrect.">
            <a:extLst>
              <a:ext uri="{FF2B5EF4-FFF2-40B4-BE49-F238E27FC236}">
                <a16:creationId xmlns:a16="http://schemas.microsoft.com/office/drawing/2014/main" id="{2BD210C5-28C1-0141-0464-EAA87428BBAB}"/>
              </a:ext>
            </a:extLst>
          </p:cNvPr>
          <p:cNvPicPr>
            <a:picLocks noChangeAspect="1"/>
          </p:cNvPicPr>
          <p:nvPr/>
        </p:nvPicPr>
        <p:blipFill>
          <a:blip r:embed="rId18" r:link="rId19" cstate="hqprint">
            <a:extLst>
              <a:ext uri="{28A0092B-C50C-407E-A947-70E740481C1C}">
                <a14:useLocalDpi xmlns:a14="http://schemas.microsoft.com/office/drawing/2010/main" val="0"/>
              </a:ext>
            </a:extLst>
          </a:blip>
          <a:stretch>
            <a:fillRect/>
          </a:stretch>
        </p:blipFill>
        <p:spPr>
          <a:xfrm>
            <a:off x="212886" y="6127710"/>
            <a:ext cx="2936390" cy="541402"/>
          </a:xfrm>
          <a:prstGeom prst="rect">
            <a:avLst/>
          </a:prstGeom>
        </p:spPr>
      </p:pic>
      <p:pic>
        <p:nvPicPr>
          <p:cNvPr id="21" name="Picture 20" descr="A black background with white text&#10;&#10;AI-generated content may be incorrect.">
            <a:extLst>
              <a:ext uri="{FF2B5EF4-FFF2-40B4-BE49-F238E27FC236}">
                <a16:creationId xmlns:a16="http://schemas.microsoft.com/office/drawing/2014/main" id="{3BEF6174-CB20-4B13-83E9-D1C199116019}"/>
              </a:ext>
            </a:extLst>
          </p:cNvPr>
          <p:cNvPicPr>
            <a:picLocks noChangeAspect="1"/>
          </p:cNvPicPr>
          <p:nvPr/>
        </p:nvPicPr>
        <p:blipFill>
          <a:blip r:embed="rId20" r:link="rId21" cstate="hqprint">
            <a:extLst>
              <a:ext uri="{28A0092B-C50C-407E-A947-70E740481C1C}">
                <a14:useLocalDpi xmlns:a14="http://schemas.microsoft.com/office/drawing/2010/main" val="0"/>
              </a:ext>
            </a:extLst>
          </a:blip>
          <a:stretch>
            <a:fillRect/>
          </a:stretch>
        </p:blipFill>
        <p:spPr>
          <a:xfrm>
            <a:off x="212886" y="6873102"/>
            <a:ext cx="2469199" cy="541402"/>
          </a:xfrm>
          <a:prstGeom prst="rect">
            <a:avLst/>
          </a:prstGeom>
        </p:spPr>
      </p:pic>
      <p:pic>
        <p:nvPicPr>
          <p:cNvPr id="23" name="Picture 22" descr="A black background with white text&#10;&#10;AI-generated content may be incorrect.">
            <a:extLst>
              <a:ext uri="{FF2B5EF4-FFF2-40B4-BE49-F238E27FC236}">
                <a16:creationId xmlns:a16="http://schemas.microsoft.com/office/drawing/2014/main" id="{9A1B48B6-C23C-E893-C354-7059F085DFB1}"/>
              </a:ext>
            </a:extLst>
          </p:cNvPr>
          <p:cNvPicPr>
            <a:picLocks noChangeAspect="1"/>
          </p:cNvPicPr>
          <p:nvPr/>
        </p:nvPicPr>
        <p:blipFill>
          <a:blip r:embed="rId22" r:link="rId23" cstate="hqprint">
            <a:extLst>
              <a:ext uri="{28A0092B-C50C-407E-A947-70E740481C1C}">
                <a14:useLocalDpi xmlns:a14="http://schemas.microsoft.com/office/drawing/2010/main" val="0"/>
              </a:ext>
            </a:extLst>
          </a:blip>
          <a:stretch>
            <a:fillRect/>
          </a:stretch>
        </p:blipFill>
        <p:spPr>
          <a:xfrm>
            <a:off x="212885" y="7618494"/>
            <a:ext cx="2880732" cy="541402"/>
          </a:xfrm>
          <a:prstGeom prst="rect">
            <a:avLst/>
          </a:prstGeom>
        </p:spPr>
      </p:pic>
      <p:pic>
        <p:nvPicPr>
          <p:cNvPr id="25" name="Picture 24" descr="A black and white sign with white text&#10;&#10;AI-generated content may be incorrect.">
            <a:extLst>
              <a:ext uri="{FF2B5EF4-FFF2-40B4-BE49-F238E27FC236}">
                <a16:creationId xmlns:a16="http://schemas.microsoft.com/office/drawing/2014/main" id="{B5FE5730-1A96-CECF-35A5-2F877EB87B17}"/>
              </a:ext>
            </a:extLst>
          </p:cNvPr>
          <p:cNvPicPr>
            <a:picLocks noChangeAspect="1"/>
          </p:cNvPicPr>
          <p:nvPr/>
        </p:nvPicPr>
        <p:blipFill>
          <a:blip r:embed="rId24" r:link="rId25" cstate="hqprint">
            <a:extLst>
              <a:ext uri="{28A0092B-C50C-407E-A947-70E740481C1C}">
                <a14:useLocalDpi xmlns:a14="http://schemas.microsoft.com/office/drawing/2010/main" val="0"/>
              </a:ext>
            </a:extLst>
          </a:blip>
          <a:stretch>
            <a:fillRect/>
          </a:stretch>
        </p:blipFill>
        <p:spPr>
          <a:xfrm>
            <a:off x="212886" y="8363886"/>
            <a:ext cx="2054292" cy="541402"/>
          </a:xfrm>
          <a:prstGeom prst="rect">
            <a:avLst/>
          </a:prstGeom>
        </p:spPr>
      </p:pic>
      <p:pic>
        <p:nvPicPr>
          <p:cNvPr id="27" name="Picture 26" descr="A black and white sign with white text&#10;&#10;AI-generated content may be incorrect.">
            <a:extLst>
              <a:ext uri="{FF2B5EF4-FFF2-40B4-BE49-F238E27FC236}">
                <a16:creationId xmlns:a16="http://schemas.microsoft.com/office/drawing/2014/main" id="{60CB1300-2DBE-3FB3-2D1F-E92F433AF331}"/>
              </a:ext>
            </a:extLst>
          </p:cNvPr>
          <p:cNvPicPr>
            <a:picLocks noChangeAspect="1"/>
          </p:cNvPicPr>
          <p:nvPr/>
        </p:nvPicPr>
        <p:blipFill>
          <a:blip r:embed="rId26" r:link="rId27" cstate="hqprint">
            <a:extLst>
              <a:ext uri="{28A0092B-C50C-407E-A947-70E740481C1C}">
                <a14:useLocalDpi xmlns:a14="http://schemas.microsoft.com/office/drawing/2010/main" val="0"/>
              </a:ext>
            </a:extLst>
          </a:blip>
          <a:stretch>
            <a:fillRect/>
          </a:stretch>
        </p:blipFill>
        <p:spPr>
          <a:xfrm>
            <a:off x="212886" y="9109278"/>
            <a:ext cx="2519797" cy="541402"/>
          </a:xfrm>
          <a:prstGeom prst="rect">
            <a:avLst/>
          </a:prstGeom>
        </p:spPr>
      </p:pic>
      <p:pic>
        <p:nvPicPr>
          <p:cNvPr id="29" name="Picture 28" descr="A black and white sign with white text&#10;&#10;AI-generated content may be incorrect.">
            <a:extLst>
              <a:ext uri="{FF2B5EF4-FFF2-40B4-BE49-F238E27FC236}">
                <a16:creationId xmlns:a16="http://schemas.microsoft.com/office/drawing/2014/main" id="{759E5408-6E54-EE24-8730-F65C5DE50062}"/>
              </a:ext>
            </a:extLst>
          </p:cNvPr>
          <p:cNvPicPr>
            <a:picLocks noChangeAspect="1"/>
          </p:cNvPicPr>
          <p:nvPr/>
        </p:nvPicPr>
        <p:blipFill>
          <a:blip r:embed="rId28" r:link="rId29" cstate="hqprint">
            <a:extLst>
              <a:ext uri="{28A0092B-C50C-407E-A947-70E740481C1C}">
                <a14:useLocalDpi xmlns:a14="http://schemas.microsoft.com/office/drawing/2010/main" val="0"/>
              </a:ext>
            </a:extLst>
          </a:blip>
          <a:stretch>
            <a:fillRect/>
          </a:stretch>
        </p:blipFill>
        <p:spPr>
          <a:xfrm>
            <a:off x="212886" y="9854674"/>
            <a:ext cx="1850212" cy="541402"/>
          </a:xfrm>
          <a:prstGeom prst="rect">
            <a:avLst/>
          </a:prstGeom>
        </p:spPr>
      </p:pic>
      <p:pic>
        <p:nvPicPr>
          <p:cNvPr id="31" name="Picture 30" descr="A black background with white text&#10;&#10;AI-generated content may be incorrect.">
            <a:extLst>
              <a:ext uri="{FF2B5EF4-FFF2-40B4-BE49-F238E27FC236}">
                <a16:creationId xmlns:a16="http://schemas.microsoft.com/office/drawing/2014/main" id="{8F5BB4B7-2CF0-2F01-11C4-B9308A9F8FBF}"/>
              </a:ext>
            </a:extLst>
          </p:cNvPr>
          <p:cNvPicPr>
            <a:picLocks noChangeAspect="1"/>
          </p:cNvPicPr>
          <p:nvPr/>
        </p:nvPicPr>
        <p:blipFill>
          <a:blip r:embed="rId30" r:link="rId31" cstate="hqprint">
            <a:extLst>
              <a:ext uri="{28A0092B-C50C-407E-A947-70E740481C1C}">
                <a14:useLocalDpi xmlns:a14="http://schemas.microsoft.com/office/drawing/2010/main" val="0"/>
              </a:ext>
            </a:extLst>
          </a:blip>
          <a:stretch>
            <a:fillRect/>
          </a:stretch>
        </p:blipFill>
        <p:spPr>
          <a:xfrm>
            <a:off x="4094769" y="177782"/>
            <a:ext cx="2440526" cy="541402"/>
          </a:xfrm>
          <a:prstGeom prst="rect">
            <a:avLst/>
          </a:prstGeom>
        </p:spPr>
      </p:pic>
      <p:pic>
        <p:nvPicPr>
          <p:cNvPr id="33" name="Picture 32" descr="A black background with white text&#10;&#10;AI-generated content may be incorrect.">
            <a:extLst>
              <a:ext uri="{FF2B5EF4-FFF2-40B4-BE49-F238E27FC236}">
                <a16:creationId xmlns:a16="http://schemas.microsoft.com/office/drawing/2014/main" id="{7B010DBB-1543-F39A-9EFA-BFCF59117F8D}"/>
              </a:ext>
            </a:extLst>
          </p:cNvPr>
          <p:cNvPicPr>
            <a:picLocks noChangeAspect="1"/>
          </p:cNvPicPr>
          <p:nvPr/>
        </p:nvPicPr>
        <p:blipFill>
          <a:blip r:embed="rId32" r:link="rId33" cstate="hqprint">
            <a:extLst>
              <a:ext uri="{28A0092B-C50C-407E-A947-70E740481C1C}">
                <a14:useLocalDpi xmlns:a14="http://schemas.microsoft.com/office/drawing/2010/main" val="0"/>
              </a:ext>
            </a:extLst>
          </a:blip>
          <a:stretch>
            <a:fillRect/>
          </a:stretch>
        </p:blipFill>
        <p:spPr>
          <a:xfrm>
            <a:off x="4094770" y="1057499"/>
            <a:ext cx="2867238" cy="541402"/>
          </a:xfrm>
          <a:prstGeom prst="rect">
            <a:avLst/>
          </a:prstGeom>
        </p:spPr>
      </p:pic>
      <p:pic>
        <p:nvPicPr>
          <p:cNvPr id="35" name="Picture 34" descr="A black and white sign with white text&#10;&#10;AI-generated content may be incorrect.">
            <a:extLst>
              <a:ext uri="{FF2B5EF4-FFF2-40B4-BE49-F238E27FC236}">
                <a16:creationId xmlns:a16="http://schemas.microsoft.com/office/drawing/2014/main" id="{E88048B2-116E-E1D6-C540-337D342C704A}"/>
              </a:ext>
            </a:extLst>
          </p:cNvPr>
          <p:cNvPicPr>
            <a:picLocks noChangeAspect="1"/>
          </p:cNvPicPr>
          <p:nvPr/>
        </p:nvPicPr>
        <p:blipFill>
          <a:blip r:embed="rId34" r:link="rId35" cstate="hqprint">
            <a:extLst>
              <a:ext uri="{28A0092B-C50C-407E-A947-70E740481C1C}">
                <a14:useLocalDpi xmlns:a14="http://schemas.microsoft.com/office/drawing/2010/main" val="0"/>
              </a:ext>
            </a:extLst>
          </a:blip>
          <a:stretch>
            <a:fillRect/>
          </a:stretch>
        </p:blipFill>
        <p:spPr>
          <a:xfrm>
            <a:off x="4094770" y="1937216"/>
            <a:ext cx="2288731" cy="541402"/>
          </a:xfrm>
          <a:prstGeom prst="rect">
            <a:avLst/>
          </a:prstGeom>
        </p:spPr>
      </p:pic>
      <p:pic>
        <p:nvPicPr>
          <p:cNvPr id="37" name="Picture 36" descr="A black background with white text&#10;&#10;AI-generated content may be incorrect.">
            <a:extLst>
              <a:ext uri="{FF2B5EF4-FFF2-40B4-BE49-F238E27FC236}">
                <a16:creationId xmlns:a16="http://schemas.microsoft.com/office/drawing/2014/main" id="{49317695-2829-D3F8-CEA9-315305A0C369}"/>
              </a:ext>
            </a:extLst>
          </p:cNvPr>
          <p:cNvPicPr>
            <a:picLocks noChangeAspect="1"/>
          </p:cNvPicPr>
          <p:nvPr/>
        </p:nvPicPr>
        <p:blipFill>
          <a:blip r:embed="rId36" r:link="rId37" cstate="hqprint">
            <a:extLst>
              <a:ext uri="{28A0092B-C50C-407E-A947-70E740481C1C}">
                <a14:useLocalDpi xmlns:a14="http://schemas.microsoft.com/office/drawing/2010/main" val="0"/>
              </a:ext>
            </a:extLst>
          </a:blip>
          <a:stretch>
            <a:fillRect/>
          </a:stretch>
        </p:blipFill>
        <p:spPr>
          <a:xfrm>
            <a:off x="4094770" y="2816933"/>
            <a:ext cx="2899285" cy="541402"/>
          </a:xfrm>
          <a:prstGeom prst="rect">
            <a:avLst/>
          </a:prstGeom>
        </p:spPr>
      </p:pic>
      <p:pic>
        <p:nvPicPr>
          <p:cNvPr id="39" name="Picture 38" descr="A black background with white text&#10;&#10;AI-generated content may be incorrect.">
            <a:extLst>
              <a:ext uri="{FF2B5EF4-FFF2-40B4-BE49-F238E27FC236}">
                <a16:creationId xmlns:a16="http://schemas.microsoft.com/office/drawing/2014/main" id="{89C23E31-462A-3F7D-8DA1-D41484E8F9A7}"/>
              </a:ext>
            </a:extLst>
          </p:cNvPr>
          <p:cNvPicPr>
            <a:picLocks noChangeAspect="1"/>
          </p:cNvPicPr>
          <p:nvPr/>
        </p:nvPicPr>
        <p:blipFill>
          <a:blip r:embed="rId38" r:link="rId39" cstate="hqprint">
            <a:extLst>
              <a:ext uri="{28A0092B-C50C-407E-A947-70E740481C1C}">
                <a14:useLocalDpi xmlns:a14="http://schemas.microsoft.com/office/drawing/2010/main" val="0"/>
              </a:ext>
            </a:extLst>
          </a:blip>
          <a:stretch>
            <a:fillRect/>
          </a:stretch>
        </p:blipFill>
        <p:spPr>
          <a:xfrm>
            <a:off x="4094769" y="3696650"/>
            <a:ext cx="2693518" cy="541402"/>
          </a:xfrm>
          <a:prstGeom prst="rect">
            <a:avLst/>
          </a:prstGeom>
        </p:spPr>
      </p:pic>
      <p:pic>
        <p:nvPicPr>
          <p:cNvPr id="41" name="Picture 40" descr="A black background with white text&#10;&#10;AI-generated content may be incorrect.">
            <a:extLst>
              <a:ext uri="{FF2B5EF4-FFF2-40B4-BE49-F238E27FC236}">
                <a16:creationId xmlns:a16="http://schemas.microsoft.com/office/drawing/2014/main" id="{2056A962-D4A8-5586-D7C8-C5CD9F6554A1}"/>
              </a:ext>
            </a:extLst>
          </p:cNvPr>
          <p:cNvPicPr>
            <a:picLocks noChangeAspect="1"/>
          </p:cNvPicPr>
          <p:nvPr/>
        </p:nvPicPr>
        <p:blipFill>
          <a:blip r:embed="rId40" r:link="rId41" cstate="hqprint">
            <a:extLst>
              <a:ext uri="{28A0092B-C50C-407E-A947-70E740481C1C}">
                <a14:useLocalDpi xmlns:a14="http://schemas.microsoft.com/office/drawing/2010/main" val="0"/>
              </a:ext>
            </a:extLst>
          </a:blip>
          <a:stretch>
            <a:fillRect/>
          </a:stretch>
        </p:blipFill>
        <p:spPr>
          <a:xfrm>
            <a:off x="4094769" y="4576367"/>
            <a:ext cx="2217894" cy="541402"/>
          </a:xfrm>
          <a:prstGeom prst="rect">
            <a:avLst/>
          </a:prstGeom>
        </p:spPr>
      </p:pic>
      <p:pic>
        <p:nvPicPr>
          <p:cNvPr id="43" name="Picture 42" descr="A black background with white text&#10;&#10;AI-generated content may be incorrect.">
            <a:extLst>
              <a:ext uri="{FF2B5EF4-FFF2-40B4-BE49-F238E27FC236}">
                <a16:creationId xmlns:a16="http://schemas.microsoft.com/office/drawing/2014/main" id="{D733B378-D5C4-BD24-D1F6-C7C4EF60D57C}"/>
              </a:ext>
            </a:extLst>
          </p:cNvPr>
          <p:cNvPicPr>
            <a:picLocks noChangeAspect="1"/>
          </p:cNvPicPr>
          <p:nvPr/>
        </p:nvPicPr>
        <p:blipFill>
          <a:blip r:embed="rId42" r:link="rId43" cstate="hqprint">
            <a:extLst>
              <a:ext uri="{28A0092B-C50C-407E-A947-70E740481C1C}">
                <a14:useLocalDpi xmlns:a14="http://schemas.microsoft.com/office/drawing/2010/main" val="0"/>
              </a:ext>
            </a:extLst>
          </a:blip>
          <a:stretch>
            <a:fillRect/>
          </a:stretch>
        </p:blipFill>
        <p:spPr>
          <a:xfrm>
            <a:off x="4094769" y="5456084"/>
            <a:ext cx="2251626" cy="541402"/>
          </a:xfrm>
          <a:prstGeom prst="rect">
            <a:avLst/>
          </a:prstGeom>
        </p:spPr>
      </p:pic>
      <p:pic>
        <p:nvPicPr>
          <p:cNvPr id="45" name="Picture 44" descr="A black and white sign with white text&#10;&#10;AI-generated content may be incorrect.">
            <a:extLst>
              <a:ext uri="{FF2B5EF4-FFF2-40B4-BE49-F238E27FC236}">
                <a16:creationId xmlns:a16="http://schemas.microsoft.com/office/drawing/2014/main" id="{1719A63F-C1AB-99C7-929A-BB47156B0752}"/>
              </a:ext>
            </a:extLst>
          </p:cNvPr>
          <p:cNvPicPr>
            <a:picLocks noChangeAspect="1"/>
          </p:cNvPicPr>
          <p:nvPr/>
        </p:nvPicPr>
        <p:blipFill>
          <a:blip r:embed="rId44" r:link="rId45" cstate="hqprint">
            <a:extLst>
              <a:ext uri="{28A0092B-C50C-407E-A947-70E740481C1C}">
                <a14:useLocalDpi xmlns:a14="http://schemas.microsoft.com/office/drawing/2010/main" val="0"/>
              </a:ext>
            </a:extLst>
          </a:blip>
          <a:stretch>
            <a:fillRect/>
          </a:stretch>
        </p:blipFill>
        <p:spPr>
          <a:xfrm>
            <a:off x="4094769" y="6335801"/>
            <a:ext cx="2777848" cy="541402"/>
          </a:xfrm>
          <a:prstGeom prst="rect">
            <a:avLst/>
          </a:prstGeom>
        </p:spPr>
      </p:pic>
      <p:pic>
        <p:nvPicPr>
          <p:cNvPr id="47" name="Picture 46" descr="A black background with white text&#10;&#10;AI-generated content may be incorrect.">
            <a:extLst>
              <a:ext uri="{FF2B5EF4-FFF2-40B4-BE49-F238E27FC236}">
                <a16:creationId xmlns:a16="http://schemas.microsoft.com/office/drawing/2014/main" id="{D4307465-6584-547B-3E22-E83F757394A5}"/>
              </a:ext>
            </a:extLst>
          </p:cNvPr>
          <p:cNvPicPr>
            <a:picLocks noChangeAspect="1"/>
          </p:cNvPicPr>
          <p:nvPr/>
        </p:nvPicPr>
        <p:blipFill>
          <a:blip r:embed="rId46" r:link="rId47" cstate="hqprint">
            <a:extLst>
              <a:ext uri="{28A0092B-C50C-407E-A947-70E740481C1C}">
                <a14:useLocalDpi xmlns:a14="http://schemas.microsoft.com/office/drawing/2010/main" val="0"/>
              </a:ext>
            </a:extLst>
          </a:blip>
          <a:stretch>
            <a:fillRect/>
          </a:stretch>
        </p:blipFill>
        <p:spPr>
          <a:xfrm>
            <a:off x="4094770" y="7215518"/>
            <a:ext cx="2960002" cy="541402"/>
          </a:xfrm>
          <a:prstGeom prst="rect">
            <a:avLst/>
          </a:prstGeom>
        </p:spPr>
      </p:pic>
      <p:pic>
        <p:nvPicPr>
          <p:cNvPr id="49" name="Picture 48" descr="A black and white sign with white text&#10;&#10;AI-generated content may be incorrect.">
            <a:extLst>
              <a:ext uri="{FF2B5EF4-FFF2-40B4-BE49-F238E27FC236}">
                <a16:creationId xmlns:a16="http://schemas.microsoft.com/office/drawing/2014/main" id="{A450FC14-0CED-B810-B7CE-0723736C3E87}"/>
              </a:ext>
            </a:extLst>
          </p:cNvPr>
          <p:cNvPicPr>
            <a:picLocks noChangeAspect="1"/>
          </p:cNvPicPr>
          <p:nvPr/>
        </p:nvPicPr>
        <p:blipFill>
          <a:blip r:embed="rId48" r:link="rId49" cstate="hqprint">
            <a:extLst>
              <a:ext uri="{28A0092B-C50C-407E-A947-70E740481C1C}">
                <a14:useLocalDpi xmlns:a14="http://schemas.microsoft.com/office/drawing/2010/main" val="0"/>
              </a:ext>
            </a:extLst>
          </a:blip>
          <a:stretch>
            <a:fillRect/>
          </a:stretch>
        </p:blipFill>
        <p:spPr>
          <a:xfrm>
            <a:off x="4094769" y="8095235"/>
            <a:ext cx="2039112" cy="541402"/>
          </a:xfrm>
          <a:prstGeom prst="rect">
            <a:avLst/>
          </a:prstGeom>
        </p:spPr>
      </p:pic>
      <p:pic>
        <p:nvPicPr>
          <p:cNvPr id="51" name="Picture 50" descr="A black and white sign with white text&#10;&#10;AI-generated content may be incorrect.">
            <a:extLst>
              <a:ext uri="{FF2B5EF4-FFF2-40B4-BE49-F238E27FC236}">
                <a16:creationId xmlns:a16="http://schemas.microsoft.com/office/drawing/2014/main" id="{26E6B32E-6F07-6F6C-6EA1-F753735BB5F1}"/>
              </a:ext>
            </a:extLst>
          </p:cNvPr>
          <p:cNvPicPr>
            <a:picLocks noChangeAspect="1"/>
          </p:cNvPicPr>
          <p:nvPr/>
        </p:nvPicPr>
        <p:blipFill>
          <a:blip r:embed="rId50" r:link="rId51" cstate="hqprint">
            <a:extLst>
              <a:ext uri="{28A0092B-C50C-407E-A947-70E740481C1C}">
                <a14:useLocalDpi xmlns:a14="http://schemas.microsoft.com/office/drawing/2010/main" val="0"/>
              </a:ext>
            </a:extLst>
          </a:blip>
          <a:stretch>
            <a:fillRect/>
          </a:stretch>
        </p:blipFill>
        <p:spPr>
          <a:xfrm>
            <a:off x="4094770" y="8974952"/>
            <a:ext cx="2507990" cy="541402"/>
          </a:xfrm>
          <a:prstGeom prst="rect">
            <a:avLst/>
          </a:prstGeom>
        </p:spPr>
      </p:pic>
      <p:pic>
        <p:nvPicPr>
          <p:cNvPr id="53" name="Picture 52" descr="A black and white sign with white text&#10;&#10;AI-generated content may be incorrect.">
            <a:extLst>
              <a:ext uri="{FF2B5EF4-FFF2-40B4-BE49-F238E27FC236}">
                <a16:creationId xmlns:a16="http://schemas.microsoft.com/office/drawing/2014/main" id="{16B7C715-2FB4-2C0A-850E-76A9D16F20B8}"/>
              </a:ext>
            </a:extLst>
          </p:cNvPr>
          <p:cNvPicPr>
            <a:picLocks noChangeAspect="1"/>
          </p:cNvPicPr>
          <p:nvPr/>
        </p:nvPicPr>
        <p:blipFill>
          <a:blip r:embed="rId52" r:link="rId53" cstate="hqprint">
            <a:extLst>
              <a:ext uri="{28A0092B-C50C-407E-A947-70E740481C1C}">
                <a14:useLocalDpi xmlns:a14="http://schemas.microsoft.com/office/drawing/2010/main" val="0"/>
              </a:ext>
            </a:extLst>
          </a:blip>
          <a:stretch>
            <a:fillRect/>
          </a:stretch>
        </p:blipFill>
        <p:spPr>
          <a:xfrm>
            <a:off x="4094769" y="9854674"/>
            <a:ext cx="1880572" cy="541402"/>
          </a:xfrm>
          <a:prstGeom prst="rect">
            <a:avLst/>
          </a:prstGeom>
        </p:spPr>
      </p:pic>
    </p:spTree>
    <p:extLst>
      <p:ext uri="{BB962C8B-B14F-4D97-AF65-F5344CB8AC3E}">
        <p14:creationId xmlns:p14="http://schemas.microsoft.com/office/powerpoint/2010/main" val="15080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A blue and yellow flag with white text&#10;&#10;AI-generated content may be incorrect.">
            <a:extLst>
              <a:ext uri="{FF2B5EF4-FFF2-40B4-BE49-F238E27FC236}">
                <a16:creationId xmlns:a16="http://schemas.microsoft.com/office/drawing/2014/main" id="{01A27E9C-BDCA-BF49-4ACA-2206550FB149}"/>
              </a:ext>
            </a:extLst>
          </p:cNvPr>
          <p:cNvPicPr>
            <a:picLocks noChangeAspect="1"/>
          </p:cNvPicPr>
          <p:nvPr/>
        </p:nvPicPr>
        <p:blipFill>
          <a:blip r:embed="rId2" r:link="rId3" cstate="hqprint">
            <a:extLst>
              <a:ext uri="{28A0092B-C50C-407E-A947-70E740481C1C}">
                <a14:useLocalDpi xmlns:a14="http://schemas.microsoft.com/office/drawing/2010/main" val="0"/>
              </a:ext>
            </a:extLst>
          </a:blip>
          <a:stretch>
            <a:fillRect/>
          </a:stretch>
        </p:blipFill>
        <p:spPr>
          <a:xfrm>
            <a:off x="0" y="155232"/>
            <a:ext cx="2511364" cy="1210987"/>
          </a:xfrm>
          <a:prstGeom prst="rect">
            <a:avLst/>
          </a:prstGeom>
        </p:spPr>
      </p:pic>
      <p:pic>
        <p:nvPicPr>
          <p:cNvPr id="61" name="Picture 60" descr="A blue and yellow flag with white text&#10;&#10;AI-generated content may be incorrect.">
            <a:extLst>
              <a:ext uri="{FF2B5EF4-FFF2-40B4-BE49-F238E27FC236}">
                <a16:creationId xmlns:a16="http://schemas.microsoft.com/office/drawing/2014/main" id="{93E7D12A-4834-6416-781C-7AE15E01610E}"/>
              </a:ext>
            </a:extLst>
          </p:cNvPr>
          <p:cNvPicPr>
            <a:picLocks noChangeAspect="1"/>
          </p:cNvPicPr>
          <p:nvPr/>
        </p:nvPicPr>
        <p:blipFill>
          <a:blip r:embed="rId4" r:link="rId5" cstate="hqprint">
            <a:extLst>
              <a:ext uri="{28A0092B-C50C-407E-A947-70E740481C1C}">
                <a14:useLocalDpi xmlns:a14="http://schemas.microsoft.com/office/drawing/2010/main" val="0"/>
              </a:ext>
            </a:extLst>
          </a:blip>
          <a:stretch>
            <a:fillRect/>
          </a:stretch>
        </p:blipFill>
        <p:spPr>
          <a:xfrm>
            <a:off x="0" y="1492038"/>
            <a:ext cx="2101518" cy="1210987"/>
          </a:xfrm>
          <a:prstGeom prst="rect">
            <a:avLst/>
          </a:prstGeom>
        </p:spPr>
      </p:pic>
      <p:pic>
        <p:nvPicPr>
          <p:cNvPr id="63" name="Picture 62" descr="A blue and yellow flag with white text&#10;&#10;AI-generated content may be incorrect.">
            <a:extLst>
              <a:ext uri="{FF2B5EF4-FFF2-40B4-BE49-F238E27FC236}">
                <a16:creationId xmlns:a16="http://schemas.microsoft.com/office/drawing/2014/main" id="{F741FEFE-5576-9EE1-C6DF-2D165A560538}"/>
              </a:ext>
            </a:extLst>
          </p:cNvPr>
          <p:cNvPicPr>
            <a:picLocks noChangeAspect="1"/>
          </p:cNvPicPr>
          <p:nvPr/>
        </p:nvPicPr>
        <p:blipFill>
          <a:blip r:embed="rId6" r:link="rId7" cstate="hqprint">
            <a:extLst>
              <a:ext uri="{28A0092B-C50C-407E-A947-70E740481C1C}">
                <a14:useLocalDpi xmlns:a14="http://schemas.microsoft.com/office/drawing/2010/main" val="0"/>
              </a:ext>
            </a:extLst>
          </a:blip>
          <a:stretch>
            <a:fillRect/>
          </a:stretch>
        </p:blipFill>
        <p:spPr>
          <a:xfrm>
            <a:off x="0" y="2828844"/>
            <a:ext cx="2447272" cy="1177255"/>
          </a:xfrm>
          <a:prstGeom prst="rect">
            <a:avLst/>
          </a:prstGeom>
        </p:spPr>
      </p:pic>
      <p:pic>
        <p:nvPicPr>
          <p:cNvPr id="65" name="Picture 64" descr="A blue and yellow flag with white text&#10;&#10;AI-generated content may be incorrect.">
            <a:extLst>
              <a:ext uri="{FF2B5EF4-FFF2-40B4-BE49-F238E27FC236}">
                <a16:creationId xmlns:a16="http://schemas.microsoft.com/office/drawing/2014/main" id="{C2CAF007-0B24-B15E-44A1-E081CD70F495}"/>
              </a:ext>
            </a:extLst>
          </p:cNvPr>
          <p:cNvPicPr>
            <a:picLocks noChangeAspect="1"/>
          </p:cNvPicPr>
          <p:nvPr/>
        </p:nvPicPr>
        <p:blipFill>
          <a:blip r:embed="rId8" r:link="rId9" cstate="hqprint">
            <a:extLst>
              <a:ext uri="{28A0092B-C50C-407E-A947-70E740481C1C}">
                <a14:useLocalDpi xmlns:a14="http://schemas.microsoft.com/office/drawing/2010/main" val="0"/>
              </a:ext>
            </a:extLst>
          </a:blip>
          <a:stretch>
            <a:fillRect/>
          </a:stretch>
        </p:blipFill>
        <p:spPr>
          <a:xfrm>
            <a:off x="0" y="4131918"/>
            <a:ext cx="2737370" cy="1210987"/>
          </a:xfrm>
          <a:prstGeom prst="rect">
            <a:avLst/>
          </a:prstGeom>
        </p:spPr>
      </p:pic>
      <p:pic>
        <p:nvPicPr>
          <p:cNvPr id="67" name="Picture 66" descr="A blue square with yellow stars and a black background&#10;&#10;AI-generated content may be incorrect.">
            <a:extLst>
              <a:ext uri="{FF2B5EF4-FFF2-40B4-BE49-F238E27FC236}">
                <a16:creationId xmlns:a16="http://schemas.microsoft.com/office/drawing/2014/main" id="{626D88E6-BD66-9134-2B31-AFEC8AC1B98F}"/>
              </a:ext>
            </a:extLst>
          </p:cNvPr>
          <p:cNvPicPr>
            <a:picLocks noChangeAspect="1"/>
          </p:cNvPicPr>
          <p:nvPr/>
        </p:nvPicPr>
        <p:blipFill>
          <a:blip r:embed="rId10" r:link="rId11" cstate="hqprint">
            <a:extLst>
              <a:ext uri="{28A0092B-C50C-407E-A947-70E740481C1C}">
                <a14:useLocalDpi xmlns:a14="http://schemas.microsoft.com/office/drawing/2010/main" val="0"/>
              </a:ext>
            </a:extLst>
          </a:blip>
          <a:stretch>
            <a:fillRect/>
          </a:stretch>
        </p:blipFill>
        <p:spPr>
          <a:xfrm>
            <a:off x="0" y="5468724"/>
            <a:ext cx="2563648" cy="1210987"/>
          </a:xfrm>
          <a:prstGeom prst="rect">
            <a:avLst/>
          </a:prstGeom>
        </p:spPr>
      </p:pic>
      <p:pic>
        <p:nvPicPr>
          <p:cNvPr id="69" name="Picture 68" descr="A blue flag with yellow stars and a black background&#10;&#10;AI-generated content may be incorrect.">
            <a:extLst>
              <a:ext uri="{FF2B5EF4-FFF2-40B4-BE49-F238E27FC236}">
                <a16:creationId xmlns:a16="http://schemas.microsoft.com/office/drawing/2014/main" id="{F54E5293-E864-0818-2B90-B0582B90CB9C}"/>
              </a:ext>
            </a:extLst>
          </p:cNvPr>
          <p:cNvPicPr>
            <a:picLocks noChangeAspect="1"/>
          </p:cNvPicPr>
          <p:nvPr/>
        </p:nvPicPr>
        <p:blipFill>
          <a:blip r:embed="rId12" r:link="rId13" cstate="hqprint">
            <a:extLst>
              <a:ext uri="{28A0092B-C50C-407E-A947-70E740481C1C}">
                <a14:useLocalDpi xmlns:a14="http://schemas.microsoft.com/office/drawing/2010/main" val="0"/>
              </a:ext>
            </a:extLst>
          </a:blip>
          <a:stretch>
            <a:fillRect/>
          </a:stretch>
        </p:blipFill>
        <p:spPr>
          <a:xfrm>
            <a:off x="0" y="6777821"/>
            <a:ext cx="2346076" cy="1210987"/>
          </a:xfrm>
          <a:prstGeom prst="rect">
            <a:avLst/>
          </a:prstGeom>
        </p:spPr>
      </p:pic>
      <p:pic>
        <p:nvPicPr>
          <p:cNvPr id="71" name="Picture 70" descr="A blue and yellow flag with white text&#10;&#10;AI-generated content may be incorrect.">
            <a:extLst>
              <a:ext uri="{FF2B5EF4-FFF2-40B4-BE49-F238E27FC236}">
                <a16:creationId xmlns:a16="http://schemas.microsoft.com/office/drawing/2014/main" id="{95403872-9AC7-04C5-C1AC-90D75FD08C35}"/>
              </a:ext>
            </a:extLst>
          </p:cNvPr>
          <p:cNvPicPr>
            <a:picLocks noChangeAspect="1"/>
          </p:cNvPicPr>
          <p:nvPr/>
        </p:nvPicPr>
        <p:blipFill>
          <a:blip r:embed="rId14" r:link="rId15" cstate="hqprint">
            <a:extLst>
              <a:ext uri="{28A0092B-C50C-407E-A947-70E740481C1C}">
                <a14:useLocalDpi xmlns:a14="http://schemas.microsoft.com/office/drawing/2010/main" val="0"/>
              </a:ext>
            </a:extLst>
          </a:blip>
          <a:stretch>
            <a:fillRect/>
          </a:stretch>
        </p:blipFill>
        <p:spPr>
          <a:xfrm>
            <a:off x="0" y="8142336"/>
            <a:ext cx="2514737" cy="1210987"/>
          </a:xfrm>
          <a:prstGeom prst="rect">
            <a:avLst/>
          </a:prstGeom>
        </p:spPr>
      </p:pic>
      <p:pic>
        <p:nvPicPr>
          <p:cNvPr id="73" name="Picture 72" descr="A blue and yellow flag with white text&#10;&#10;AI-generated content may be incorrect.">
            <a:extLst>
              <a:ext uri="{FF2B5EF4-FFF2-40B4-BE49-F238E27FC236}">
                <a16:creationId xmlns:a16="http://schemas.microsoft.com/office/drawing/2014/main" id="{2D2A8A09-7043-52E3-1BA1-2F6CBC2B05C3}"/>
              </a:ext>
            </a:extLst>
          </p:cNvPr>
          <p:cNvPicPr>
            <a:picLocks noChangeAspect="1"/>
          </p:cNvPicPr>
          <p:nvPr/>
        </p:nvPicPr>
        <p:blipFill>
          <a:blip r:embed="rId16" r:link="rId17" cstate="hqprint">
            <a:extLst>
              <a:ext uri="{28A0092B-C50C-407E-A947-70E740481C1C}">
                <a14:useLocalDpi xmlns:a14="http://schemas.microsoft.com/office/drawing/2010/main" val="0"/>
              </a:ext>
            </a:extLst>
          </a:blip>
          <a:stretch>
            <a:fillRect/>
          </a:stretch>
        </p:blipFill>
        <p:spPr>
          <a:xfrm>
            <a:off x="0" y="9479140"/>
            <a:ext cx="2118383" cy="1212673"/>
          </a:xfrm>
          <a:prstGeom prst="rect">
            <a:avLst/>
          </a:prstGeom>
        </p:spPr>
      </p:pic>
      <p:pic>
        <p:nvPicPr>
          <p:cNvPr id="75" name="Picture 74" descr="A blue and yellow flag with white text&#10;&#10;AI-generated content may be incorrect.">
            <a:extLst>
              <a:ext uri="{FF2B5EF4-FFF2-40B4-BE49-F238E27FC236}">
                <a16:creationId xmlns:a16="http://schemas.microsoft.com/office/drawing/2014/main" id="{DE719959-0686-BE0C-3675-7B1314C06916}"/>
              </a:ext>
            </a:extLst>
          </p:cNvPr>
          <p:cNvPicPr>
            <a:picLocks noChangeAspect="1"/>
          </p:cNvPicPr>
          <p:nvPr/>
        </p:nvPicPr>
        <p:blipFill>
          <a:blip r:embed="rId18" r:link="rId19" cstate="hqprint">
            <a:extLst>
              <a:ext uri="{28A0092B-C50C-407E-A947-70E740481C1C}">
                <a14:useLocalDpi xmlns:a14="http://schemas.microsoft.com/office/drawing/2010/main" val="0"/>
              </a:ext>
            </a:extLst>
          </a:blip>
          <a:stretch>
            <a:fillRect/>
          </a:stretch>
        </p:blipFill>
        <p:spPr>
          <a:xfrm>
            <a:off x="2493552" y="155232"/>
            <a:ext cx="2005380" cy="1212673"/>
          </a:xfrm>
          <a:prstGeom prst="rect">
            <a:avLst/>
          </a:prstGeom>
        </p:spPr>
      </p:pic>
      <p:pic>
        <p:nvPicPr>
          <p:cNvPr id="77" name="Picture 76" descr="A blue and yellow flag with white text&#10;&#10;AI-generated content may be incorrect.">
            <a:extLst>
              <a:ext uri="{FF2B5EF4-FFF2-40B4-BE49-F238E27FC236}">
                <a16:creationId xmlns:a16="http://schemas.microsoft.com/office/drawing/2014/main" id="{DDCA8DD8-C707-2963-BF51-B51A436880E7}"/>
              </a:ext>
            </a:extLst>
          </p:cNvPr>
          <p:cNvPicPr>
            <a:picLocks noChangeAspect="1"/>
          </p:cNvPicPr>
          <p:nvPr/>
        </p:nvPicPr>
        <p:blipFill>
          <a:blip r:embed="rId20" r:link="rId21" cstate="hqprint">
            <a:extLst>
              <a:ext uri="{28A0092B-C50C-407E-A947-70E740481C1C}">
                <a14:useLocalDpi xmlns:a14="http://schemas.microsoft.com/office/drawing/2010/main" val="0"/>
              </a:ext>
            </a:extLst>
          </a:blip>
          <a:stretch>
            <a:fillRect/>
          </a:stretch>
        </p:blipFill>
        <p:spPr>
          <a:xfrm>
            <a:off x="2493552" y="1493242"/>
            <a:ext cx="2398361" cy="1210987"/>
          </a:xfrm>
          <a:prstGeom prst="rect">
            <a:avLst/>
          </a:prstGeom>
        </p:spPr>
      </p:pic>
      <p:pic>
        <p:nvPicPr>
          <p:cNvPr id="79" name="Picture 78" descr="A blue flag with yellow stars and a black background&#10;&#10;AI-generated content may be incorrect.">
            <a:extLst>
              <a:ext uri="{FF2B5EF4-FFF2-40B4-BE49-F238E27FC236}">
                <a16:creationId xmlns:a16="http://schemas.microsoft.com/office/drawing/2014/main" id="{591BD73E-A3CF-495F-AED3-035FD9B8C656}"/>
              </a:ext>
            </a:extLst>
          </p:cNvPr>
          <p:cNvPicPr>
            <a:picLocks noChangeAspect="1"/>
          </p:cNvPicPr>
          <p:nvPr/>
        </p:nvPicPr>
        <p:blipFill>
          <a:blip r:embed="rId22" r:link="rId23" cstate="hqprint">
            <a:extLst>
              <a:ext uri="{28A0092B-C50C-407E-A947-70E740481C1C}">
                <a14:useLocalDpi xmlns:a14="http://schemas.microsoft.com/office/drawing/2010/main" val="0"/>
              </a:ext>
            </a:extLst>
          </a:blip>
          <a:stretch>
            <a:fillRect/>
          </a:stretch>
        </p:blipFill>
        <p:spPr>
          <a:xfrm>
            <a:off x="2493552" y="2829566"/>
            <a:ext cx="2199341" cy="1212673"/>
          </a:xfrm>
          <a:prstGeom prst="rect">
            <a:avLst/>
          </a:prstGeom>
        </p:spPr>
      </p:pic>
      <p:pic>
        <p:nvPicPr>
          <p:cNvPr id="81" name="Picture 80" descr="A blue and yellow flag with white text&#10;&#10;AI-generated content may be incorrect.">
            <a:extLst>
              <a:ext uri="{FF2B5EF4-FFF2-40B4-BE49-F238E27FC236}">
                <a16:creationId xmlns:a16="http://schemas.microsoft.com/office/drawing/2014/main" id="{35199627-D4AD-4C2D-5187-2EB17CB5BAF9}"/>
              </a:ext>
            </a:extLst>
          </p:cNvPr>
          <p:cNvPicPr>
            <a:picLocks noChangeAspect="1"/>
          </p:cNvPicPr>
          <p:nvPr/>
        </p:nvPicPr>
        <p:blipFill>
          <a:blip r:embed="rId24" r:link="rId25" cstate="hqprint">
            <a:extLst>
              <a:ext uri="{28A0092B-C50C-407E-A947-70E740481C1C}">
                <a14:useLocalDpi xmlns:a14="http://schemas.microsoft.com/office/drawing/2010/main" val="0"/>
              </a:ext>
            </a:extLst>
          </a:blip>
          <a:stretch>
            <a:fillRect/>
          </a:stretch>
        </p:blipFill>
        <p:spPr>
          <a:xfrm>
            <a:off x="2493552" y="4167576"/>
            <a:ext cx="2115010" cy="1212673"/>
          </a:xfrm>
          <a:prstGeom prst="rect">
            <a:avLst/>
          </a:prstGeom>
        </p:spPr>
      </p:pic>
      <p:pic>
        <p:nvPicPr>
          <p:cNvPr id="83" name="Picture 82" descr="A blue and yellow flag with white text&#10;&#10;AI-generated content may be incorrect.">
            <a:extLst>
              <a:ext uri="{FF2B5EF4-FFF2-40B4-BE49-F238E27FC236}">
                <a16:creationId xmlns:a16="http://schemas.microsoft.com/office/drawing/2014/main" id="{3B421E26-F8CE-078B-EDD1-84B57FCA1386}"/>
              </a:ext>
            </a:extLst>
          </p:cNvPr>
          <p:cNvPicPr>
            <a:picLocks noChangeAspect="1"/>
          </p:cNvPicPr>
          <p:nvPr/>
        </p:nvPicPr>
        <p:blipFill>
          <a:blip r:embed="rId26" r:link="rId27" cstate="hqprint">
            <a:extLst>
              <a:ext uri="{28A0092B-C50C-407E-A947-70E740481C1C}">
                <a14:useLocalDpi xmlns:a14="http://schemas.microsoft.com/office/drawing/2010/main" val="0"/>
              </a:ext>
            </a:extLst>
          </a:blip>
          <a:stretch>
            <a:fillRect/>
          </a:stretch>
        </p:blipFill>
        <p:spPr>
          <a:xfrm>
            <a:off x="2493552" y="5505586"/>
            <a:ext cx="1875511" cy="1177255"/>
          </a:xfrm>
          <a:prstGeom prst="rect">
            <a:avLst/>
          </a:prstGeom>
        </p:spPr>
      </p:pic>
      <p:pic>
        <p:nvPicPr>
          <p:cNvPr id="85" name="Picture 84" descr="A blue and yellow flag with white text&#10;&#10;AI-generated content may be incorrect.">
            <a:extLst>
              <a:ext uri="{FF2B5EF4-FFF2-40B4-BE49-F238E27FC236}">
                <a16:creationId xmlns:a16="http://schemas.microsoft.com/office/drawing/2014/main" id="{D484C86D-5707-1246-37B3-78BC6C17874C}"/>
              </a:ext>
            </a:extLst>
          </p:cNvPr>
          <p:cNvPicPr>
            <a:picLocks noChangeAspect="1"/>
          </p:cNvPicPr>
          <p:nvPr/>
        </p:nvPicPr>
        <p:blipFill>
          <a:blip r:embed="rId28" r:link="rId29" cstate="hqprint">
            <a:extLst>
              <a:ext uri="{28A0092B-C50C-407E-A947-70E740481C1C}">
                <a14:useLocalDpi xmlns:a14="http://schemas.microsoft.com/office/drawing/2010/main" val="0"/>
              </a:ext>
            </a:extLst>
          </a:blip>
          <a:stretch>
            <a:fillRect/>
          </a:stretch>
        </p:blipFill>
        <p:spPr>
          <a:xfrm>
            <a:off x="2493552" y="6808178"/>
            <a:ext cx="2620994" cy="1210987"/>
          </a:xfrm>
          <a:prstGeom prst="rect">
            <a:avLst/>
          </a:prstGeom>
        </p:spPr>
      </p:pic>
      <p:pic>
        <p:nvPicPr>
          <p:cNvPr id="87" name="Picture 86" descr="A blue and yellow flag with yellow stars&#10;&#10;AI-generated content may be incorrect.">
            <a:extLst>
              <a:ext uri="{FF2B5EF4-FFF2-40B4-BE49-F238E27FC236}">
                <a16:creationId xmlns:a16="http://schemas.microsoft.com/office/drawing/2014/main" id="{6B299729-CDDD-E7AA-C07D-39E9DE3E0DDD}"/>
              </a:ext>
            </a:extLst>
          </p:cNvPr>
          <p:cNvPicPr>
            <a:picLocks noChangeAspect="1"/>
          </p:cNvPicPr>
          <p:nvPr/>
        </p:nvPicPr>
        <p:blipFill>
          <a:blip r:embed="rId30" r:link="rId31" cstate="hqprint">
            <a:extLst>
              <a:ext uri="{28A0092B-C50C-407E-A947-70E740481C1C}">
                <a14:useLocalDpi xmlns:a14="http://schemas.microsoft.com/office/drawing/2010/main" val="0"/>
              </a:ext>
            </a:extLst>
          </a:blip>
          <a:stretch>
            <a:fillRect/>
          </a:stretch>
        </p:blipFill>
        <p:spPr>
          <a:xfrm>
            <a:off x="2493552" y="8144502"/>
            <a:ext cx="2020560" cy="1209300"/>
          </a:xfrm>
          <a:prstGeom prst="rect">
            <a:avLst/>
          </a:prstGeom>
        </p:spPr>
      </p:pic>
      <p:pic>
        <p:nvPicPr>
          <p:cNvPr id="89" name="Picture 88" descr="A blue and yellow flag with white text&#10;&#10;AI-generated content may be incorrect.">
            <a:extLst>
              <a:ext uri="{FF2B5EF4-FFF2-40B4-BE49-F238E27FC236}">
                <a16:creationId xmlns:a16="http://schemas.microsoft.com/office/drawing/2014/main" id="{C0F92F4F-0D66-5BD1-FB22-AB0A179AF10B}"/>
              </a:ext>
            </a:extLst>
          </p:cNvPr>
          <p:cNvPicPr>
            <a:picLocks noChangeAspect="1"/>
          </p:cNvPicPr>
          <p:nvPr/>
        </p:nvPicPr>
        <p:blipFill>
          <a:blip r:embed="rId32" r:link="rId33" cstate="hqprint">
            <a:extLst>
              <a:ext uri="{28A0092B-C50C-407E-A947-70E740481C1C}">
                <a14:useLocalDpi xmlns:a14="http://schemas.microsoft.com/office/drawing/2010/main" val="0"/>
              </a:ext>
            </a:extLst>
          </a:blip>
          <a:stretch>
            <a:fillRect/>
          </a:stretch>
        </p:blipFill>
        <p:spPr>
          <a:xfrm>
            <a:off x="2493552" y="9479140"/>
            <a:ext cx="2076218" cy="1212673"/>
          </a:xfrm>
          <a:prstGeom prst="rect">
            <a:avLst/>
          </a:prstGeom>
        </p:spPr>
      </p:pic>
      <p:pic>
        <p:nvPicPr>
          <p:cNvPr id="91" name="Picture 90" descr="A black and white logo&#10;&#10;AI-generated content may be incorrect.">
            <a:extLst>
              <a:ext uri="{FF2B5EF4-FFF2-40B4-BE49-F238E27FC236}">
                <a16:creationId xmlns:a16="http://schemas.microsoft.com/office/drawing/2014/main" id="{91CD8E62-E29A-7E49-4856-876CB977A7E2}"/>
              </a:ext>
            </a:extLst>
          </p:cNvPr>
          <p:cNvPicPr>
            <a:picLocks noChangeAspect="1"/>
          </p:cNvPicPr>
          <p:nvPr/>
        </p:nvPicPr>
        <p:blipFill>
          <a:blip r:embed="rId34" r:link="rId35" cstate="hqprint">
            <a:extLst>
              <a:ext uri="{28A0092B-C50C-407E-A947-70E740481C1C}">
                <a14:useLocalDpi xmlns:a14="http://schemas.microsoft.com/office/drawing/2010/main" val="0"/>
              </a:ext>
            </a:extLst>
          </a:blip>
          <a:stretch>
            <a:fillRect/>
          </a:stretch>
        </p:blipFill>
        <p:spPr>
          <a:xfrm>
            <a:off x="5377627" y="155232"/>
            <a:ext cx="3022407" cy="1212673"/>
          </a:xfrm>
          <a:prstGeom prst="rect">
            <a:avLst/>
          </a:prstGeom>
        </p:spPr>
      </p:pic>
      <p:pic>
        <p:nvPicPr>
          <p:cNvPr id="93" name="Picture 92" descr="A blue and yellow flag with white text&#10;&#10;AI-generated content may be incorrect.">
            <a:extLst>
              <a:ext uri="{FF2B5EF4-FFF2-40B4-BE49-F238E27FC236}">
                <a16:creationId xmlns:a16="http://schemas.microsoft.com/office/drawing/2014/main" id="{10B16ED1-8373-4A56-DFC9-A6AD0E4AE653}"/>
              </a:ext>
            </a:extLst>
          </p:cNvPr>
          <p:cNvPicPr>
            <a:picLocks noChangeAspect="1"/>
          </p:cNvPicPr>
          <p:nvPr/>
        </p:nvPicPr>
        <p:blipFill>
          <a:blip r:embed="rId36" r:link="rId37" cstate="hqprint">
            <a:extLst>
              <a:ext uri="{28A0092B-C50C-407E-A947-70E740481C1C}">
                <a14:useLocalDpi xmlns:a14="http://schemas.microsoft.com/office/drawing/2010/main" val="0"/>
              </a:ext>
            </a:extLst>
          </a:blip>
          <a:stretch>
            <a:fillRect/>
          </a:stretch>
        </p:blipFill>
        <p:spPr>
          <a:xfrm>
            <a:off x="5377627" y="1488819"/>
            <a:ext cx="2471026" cy="1210531"/>
          </a:xfrm>
          <a:prstGeom prst="rect">
            <a:avLst/>
          </a:prstGeom>
        </p:spPr>
      </p:pic>
      <p:pic>
        <p:nvPicPr>
          <p:cNvPr id="95" name="Picture 94" descr="A blue and white flag with yellow stars&#10;&#10;AI-generated content may be incorrect.">
            <a:extLst>
              <a:ext uri="{FF2B5EF4-FFF2-40B4-BE49-F238E27FC236}">
                <a16:creationId xmlns:a16="http://schemas.microsoft.com/office/drawing/2014/main" id="{75C963BE-CB8F-6AA8-5CB4-464CED546B45}"/>
              </a:ext>
            </a:extLst>
          </p:cNvPr>
          <p:cNvPicPr>
            <a:picLocks noChangeAspect="1"/>
          </p:cNvPicPr>
          <p:nvPr/>
        </p:nvPicPr>
        <p:blipFill>
          <a:blip r:embed="rId38" r:link="rId39" cstate="hqprint">
            <a:extLst>
              <a:ext uri="{28A0092B-C50C-407E-A947-70E740481C1C}">
                <a14:useLocalDpi xmlns:a14="http://schemas.microsoft.com/office/drawing/2010/main" val="0"/>
              </a:ext>
            </a:extLst>
          </a:blip>
          <a:stretch>
            <a:fillRect/>
          </a:stretch>
        </p:blipFill>
        <p:spPr>
          <a:xfrm>
            <a:off x="5377627" y="2820264"/>
            <a:ext cx="1939759" cy="1211796"/>
          </a:xfrm>
          <a:prstGeom prst="rect">
            <a:avLst/>
          </a:prstGeom>
        </p:spPr>
      </p:pic>
      <p:pic>
        <p:nvPicPr>
          <p:cNvPr id="97" name="Picture 96" descr="A blue and yellow flag with white text&#10;&#10;AI-generated content may be incorrect.">
            <a:extLst>
              <a:ext uri="{FF2B5EF4-FFF2-40B4-BE49-F238E27FC236}">
                <a16:creationId xmlns:a16="http://schemas.microsoft.com/office/drawing/2014/main" id="{7AF5F0E7-1841-9884-DAC6-869423698C82}"/>
              </a:ext>
            </a:extLst>
          </p:cNvPr>
          <p:cNvPicPr>
            <a:picLocks noChangeAspect="1"/>
          </p:cNvPicPr>
          <p:nvPr/>
        </p:nvPicPr>
        <p:blipFill>
          <a:blip r:embed="rId40" r:link="rId41" cstate="hqprint">
            <a:extLst>
              <a:ext uri="{28A0092B-C50C-407E-A947-70E740481C1C}">
                <a14:useLocalDpi xmlns:a14="http://schemas.microsoft.com/office/drawing/2010/main" val="0"/>
              </a:ext>
            </a:extLst>
          </a:blip>
          <a:stretch>
            <a:fillRect/>
          </a:stretch>
        </p:blipFill>
        <p:spPr>
          <a:xfrm>
            <a:off x="5377627" y="4152974"/>
            <a:ext cx="2476718" cy="1210531"/>
          </a:xfrm>
          <a:prstGeom prst="rect">
            <a:avLst/>
          </a:prstGeom>
        </p:spPr>
      </p:pic>
      <p:pic>
        <p:nvPicPr>
          <p:cNvPr id="99" name="Picture 98" descr="A blue square with yellow stars and a blue circle with white text&#10;&#10;AI-generated content may be incorrect.">
            <a:extLst>
              <a:ext uri="{FF2B5EF4-FFF2-40B4-BE49-F238E27FC236}">
                <a16:creationId xmlns:a16="http://schemas.microsoft.com/office/drawing/2014/main" id="{202A34AB-D44B-799B-9E7F-BC6AFD3D01B9}"/>
              </a:ext>
            </a:extLst>
          </p:cNvPr>
          <p:cNvPicPr>
            <a:picLocks noChangeAspect="1"/>
          </p:cNvPicPr>
          <p:nvPr/>
        </p:nvPicPr>
        <p:blipFill>
          <a:blip r:embed="rId42" r:link="rId43" cstate="hqprint">
            <a:extLst>
              <a:ext uri="{28A0092B-C50C-407E-A947-70E740481C1C}">
                <a14:useLocalDpi xmlns:a14="http://schemas.microsoft.com/office/drawing/2010/main" val="0"/>
              </a:ext>
            </a:extLst>
          </a:blip>
          <a:stretch>
            <a:fillRect/>
          </a:stretch>
        </p:blipFill>
        <p:spPr>
          <a:xfrm>
            <a:off x="5377627" y="5484419"/>
            <a:ext cx="2432446" cy="1210531"/>
          </a:xfrm>
          <a:prstGeom prst="rect">
            <a:avLst/>
          </a:prstGeom>
        </p:spPr>
      </p:pic>
      <p:pic>
        <p:nvPicPr>
          <p:cNvPr id="101" name="Picture 100" descr="A black background with white text&#10;&#10;AI-generated content may be incorrect.">
            <a:extLst>
              <a:ext uri="{FF2B5EF4-FFF2-40B4-BE49-F238E27FC236}">
                <a16:creationId xmlns:a16="http://schemas.microsoft.com/office/drawing/2014/main" id="{81B90C84-3DC8-FF32-2DAD-19CC68157640}"/>
              </a:ext>
            </a:extLst>
          </p:cNvPr>
          <p:cNvPicPr>
            <a:picLocks noChangeAspect="1"/>
          </p:cNvPicPr>
          <p:nvPr/>
        </p:nvPicPr>
        <p:blipFill>
          <a:blip r:embed="rId44" r:link="rId45" cstate="hqprint">
            <a:extLst>
              <a:ext uri="{28A0092B-C50C-407E-A947-70E740481C1C}">
                <a14:useLocalDpi xmlns:a14="http://schemas.microsoft.com/office/drawing/2010/main" val="0"/>
              </a:ext>
            </a:extLst>
          </a:blip>
          <a:stretch>
            <a:fillRect/>
          </a:stretch>
        </p:blipFill>
        <p:spPr>
          <a:xfrm>
            <a:off x="5377627" y="6815864"/>
            <a:ext cx="2930193" cy="1211796"/>
          </a:xfrm>
          <a:prstGeom prst="rect">
            <a:avLst/>
          </a:prstGeom>
        </p:spPr>
      </p:pic>
      <p:pic>
        <p:nvPicPr>
          <p:cNvPr id="103" name="Picture 102" descr="A blue and yellow flag with white text&#10;&#10;AI-generated content may be incorrect.">
            <a:extLst>
              <a:ext uri="{FF2B5EF4-FFF2-40B4-BE49-F238E27FC236}">
                <a16:creationId xmlns:a16="http://schemas.microsoft.com/office/drawing/2014/main" id="{6437B426-4FB5-824F-823A-BB3FA85D643F}"/>
              </a:ext>
            </a:extLst>
          </p:cNvPr>
          <p:cNvPicPr>
            <a:picLocks noChangeAspect="1"/>
          </p:cNvPicPr>
          <p:nvPr/>
        </p:nvPicPr>
        <p:blipFill>
          <a:blip r:embed="rId46" r:link="rId47" cstate="hqprint">
            <a:extLst>
              <a:ext uri="{28A0092B-C50C-407E-A947-70E740481C1C}">
                <a14:useLocalDpi xmlns:a14="http://schemas.microsoft.com/office/drawing/2010/main" val="0"/>
              </a:ext>
            </a:extLst>
          </a:blip>
          <a:stretch>
            <a:fillRect/>
          </a:stretch>
        </p:blipFill>
        <p:spPr>
          <a:xfrm>
            <a:off x="5377627" y="8148574"/>
            <a:ext cx="2107993" cy="1211796"/>
          </a:xfrm>
          <a:prstGeom prst="rect">
            <a:avLst/>
          </a:prstGeom>
        </p:spPr>
      </p:pic>
      <p:pic>
        <p:nvPicPr>
          <p:cNvPr id="105" name="Picture 104" descr="A blue and yellow flag with white text&#10;&#10;AI-generated content may be incorrect.">
            <a:extLst>
              <a:ext uri="{FF2B5EF4-FFF2-40B4-BE49-F238E27FC236}">
                <a16:creationId xmlns:a16="http://schemas.microsoft.com/office/drawing/2014/main" id="{FC4909FA-7CFF-B755-2DEA-69D3802B2B1F}"/>
              </a:ext>
            </a:extLst>
          </p:cNvPr>
          <p:cNvPicPr>
            <a:picLocks noChangeAspect="1"/>
          </p:cNvPicPr>
          <p:nvPr/>
        </p:nvPicPr>
        <p:blipFill>
          <a:blip r:embed="rId48" r:link="rId49" cstate="hqprint">
            <a:extLst>
              <a:ext uri="{28A0092B-C50C-407E-A947-70E740481C1C}">
                <a14:useLocalDpi xmlns:a14="http://schemas.microsoft.com/office/drawing/2010/main" val="0"/>
              </a:ext>
            </a:extLst>
          </a:blip>
          <a:stretch>
            <a:fillRect/>
          </a:stretch>
        </p:blipFill>
        <p:spPr>
          <a:xfrm>
            <a:off x="5377627" y="9481282"/>
            <a:ext cx="2251563" cy="1210531"/>
          </a:xfrm>
          <a:prstGeom prst="rect">
            <a:avLst/>
          </a:prstGeom>
        </p:spPr>
      </p:pic>
    </p:spTree>
    <p:extLst>
      <p:ext uri="{BB962C8B-B14F-4D97-AF65-F5344CB8AC3E}">
        <p14:creationId xmlns:p14="http://schemas.microsoft.com/office/powerpoint/2010/main" val="360397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_page_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_page4">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blanc">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Noir">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8B19A3832B4948AB4E38EB5E574280" ma:contentTypeVersion="12" ma:contentTypeDescription="Create a new document." ma:contentTypeScope="" ma:versionID="54ab0a8787f7ed056430d0736bd31fd7">
  <xsd:schema xmlns:xsd="http://www.w3.org/2001/XMLSchema" xmlns:xs="http://www.w3.org/2001/XMLSchema" xmlns:p="http://schemas.microsoft.com/office/2006/metadata/properties" xmlns:ns2="d86cedf7-0050-4d20-9d2f-48db3cb00e2f" xmlns:ns3="de4a4897-e2c4-4a17-8701-81e44df2c5da" targetNamespace="http://schemas.microsoft.com/office/2006/metadata/properties" ma:root="true" ma:fieldsID="c503206d71742dcb3fc40b7546147313" ns2:_="" ns3:_="">
    <xsd:import namespace="d86cedf7-0050-4d20-9d2f-48db3cb00e2f"/>
    <xsd:import namespace="de4a4897-e2c4-4a17-8701-81e44df2c5d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6cedf7-0050-4d20-9d2f-48db3cb00e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4a4897-e2c4-4a17-8701-81e44df2c5d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bb622d-714d-44ae-9571-0194c7da6a79}" ma:internalName="TaxCatchAll" ma:showField="CatchAllData" ma:web="de4a4897-e2c4-4a17-8701-81e44df2c5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6cedf7-0050-4d20-9d2f-48db3cb00e2f">
      <Terms xmlns="http://schemas.microsoft.com/office/infopath/2007/PartnerControls"/>
    </lcf76f155ced4ddcb4097134ff3c332f>
    <TaxCatchAll xmlns="de4a4897-e2c4-4a17-8701-81e44df2c5da" xsi:nil="true"/>
  </documentManagement>
</p:properties>
</file>

<file path=customXml/itemProps1.xml><?xml version="1.0" encoding="utf-8"?>
<ds:datastoreItem xmlns:ds="http://schemas.openxmlformats.org/officeDocument/2006/customXml" ds:itemID="{6F658F6C-2FF2-4283-B370-6675323164B1}">
  <ds:schemaRefs>
    <ds:schemaRef ds:uri="http://schemas.microsoft.com/sharepoint/v3/contenttype/forms"/>
  </ds:schemaRefs>
</ds:datastoreItem>
</file>

<file path=customXml/itemProps2.xml><?xml version="1.0" encoding="utf-8"?>
<ds:datastoreItem xmlns:ds="http://schemas.openxmlformats.org/officeDocument/2006/customXml" ds:itemID="{B87D6878-8DDB-4299-B9A5-4B2CD74AAB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6cedf7-0050-4d20-9d2f-48db3cb00e2f"/>
    <ds:schemaRef ds:uri="de4a4897-e2c4-4a17-8701-81e44df2c5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D5CB71-DC9D-4951-B2EF-91144508817B}">
  <ds:schemaRefs>
    <ds:schemaRef ds:uri="http://schemas.microsoft.com/office/2006/documentManagement/types"/>
    <ds:schemaRef ds:uri="http://purl.org/dc/elements/1.1/"/>
    <ds:schemaRef ds:uri="http://schemas.microsoft.com/office/2006/metadata/properties"/>
    <ds:schemaRef ds:uri="de4a4897-e2c4-4a17-8701-81e44df2c5da"/>
    <ds:schemaRef ds:uri="http://schemas.microsoft.com/office/infopath/2007/PartnerControls"/>
    <ds:schemaRef ds:uri="http://purl.org/dc/terms/"/>
    <ds:schemaRef ds:uri="http://schemas.openxmlformats.org/package/2006/metadata/core-properties"/>
    <ds:schemaRef ds:uri="d86cedf7-0050-4d20-9d2f-48db3cb00e2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106</TotalTime>
  <Words>461</Words>
  <Application>Microsoft Office PowerPoint</Application>
  <PresentationFormat>Προσαρμογή</PresentationFormat>
  <Paragraphs>28</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4</vt:i4>
      </vt:variant>
      <vt:variant>
        <vt:lpstr>Τίτλοι διαφανειών</vt:lpstr>
      </vt:variant>
      <vt:variant>
        <vt:i4>6</vt:i4>
      </vt:variant>
    </vt:vector>
  </HeadingPairs>
  <TitlesOfParts>
    <vt:vector size="13" baseType="lpstr">
      <vt:lpstr>Aptos</vt:lpstr>
      <vt:lpstr>Arial</vt:lpstr>
      <vt:lpstr>EC Square Sans Pro</vt:lpstr>
      <vt:lpstr>Cover_page_1</vt:lpstr>
      <vt:lpstr>cover_page4</vt:lpstr>
      <vt:lpstr>blanc</vt:lpstr>
      <vt:lpstr>Noir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BREL Patrice (EACEA)</dc:creator>
  <cp:lastModifiedBy>Ιωάννα Πουλογιάννη</cp:lastModifiedBy>
  <cp:revision>4</cp:revision>
  <dcterms:created xsi:type="dcterms:W3CDTF">2025-09-23T07:33:48Z</dcterms:created>
  <dcterms:modified xsi:type="dcterms:W3CDTF">2025-10-30T09:27:54Z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2025-09-23T07:34:28Z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545ae065-21b2-423e-b803-1f099cb6e589</vt:lpwstr>
  </property>
  <property fmtid="{D5CDD505-2E9C-101B-9397-08002B2CF9AE}" pid="8" name="MSIP_Label_6bd9ddd1-4d20-43f6-abfa-fc3c07406f94_ContentBits">
    <vt:lpwstr>0</vt:lpwstr>
  </property>
  <property fmtid="{D5CDD505-2E9C-101B-9397-08002B2CF9AE}" pid="9" name="MSIP_Label_6bd9ddd1-4d20-43f6-abfa-fc3c07406f94_Tag">
    <vt:lpwstr>10, 3, 0, 1</vt:lpwstr>
  </property>
  <property fmtid="{D5CDD505-2E9C-101B-9397-08002B2CF9AE}" pid="10" name="ContentTypeId">
    <vt:lpwstr>0x010100E58B19A3832B4948AB4E38EB5E574280</vt:lpwstr>
  </property>
  <property fmtid="{D5CDD505-2E9C-101B-9397-08002B2CF9AE}" pid="11" name="MediaServiceImageTags">
    <vt:lpwstr/>
  </property>
  <property fmtid="{D5CDD505-2E9C-101B-9397-08002B2CF9AE}" pid="12" name="Order">
    <vt:r8>3757300</vt:r8>
  </property>
  <property fmtid="{D5CDD505-2E9C-101B-9397-08002B2CF9AE}" pid="13" name="xd_Signature">
    <vt:bool>false</vt:bool>
  </property>
  <property fmtid="{D5CDD505-2E9C-101B-9397-08002B2CF9AE}" pid="14" name="EC_ARES_NUMBER">
    <vt:lpwstr>, </vt:lpwstr>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ies>
</file>